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96" y="-123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8191167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1138232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179208177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3098578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2022582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6336040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4124636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3430466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33687084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0155726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0372749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AF69BC-3D0B-4D14-B5EF-3E36255AA4B4}" type="datetimeFigureOut">
              <a:rPr lang="de-DE" smtClean="0"/>
              <a:pPr/>
              <a:t>13.12.2012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2A28A9-7D4F-456C-8DB3-870DC122F991}" type="slidenum">
              <a:rPr lang="de-DE" smtClean="0"/>
              <a:pPr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xmlns="" val="21208029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535039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de-DE" b="1" dirty="0" smtClean="0"/>
              <a:t>Nachhaltigkeit und Bildung für Nachhaltige Entwicklung </a:t>
            </a:r>
            <a:br>
              <a:rPr lang="de-DE" b="1" dirty="0" smtClean="0"/>
            </a:br>
            <a:r>
              <a:rPr lang="de-DE" b="1" dirty="0" smtClean="0"/>
              <a:t>im Chemieunterricht?</a:t>
            </a:r>
            <a:br>
              <a:rPr lang="de-DE" b="1" dirty="0" smtClean="0"/>
            </a:br>
            <a:r>
              <a:rPr lang="de-DE" b="1" dirty="0" smtClean="0"/>
              <a:t>Teil 2 – Fachliche Grundlagen II</a:t>
            </a:r>
            <a:endParaRPr lang="de-DE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817835"/>
            <a:ext cx="8229600" cy="1143000"/>
          </a:xfrm>
        </p:spPr>
        <p:txBody>
          <a:bodyPr>
            <a:noAutofit/>
          </a:bodyPr>
          <a:lstStyle/>
          <a:p>
            <a:r>
              <a:rPr lang="de-DE" sz="3600" b="1" dirty="0" smtClean="0"/>
              <a:t>Ablauf des </a:t>
            </a:r>
            <a:r>
              <a:rPr lang="de-DE" sz="3600" b="1" dirty="0" err="1" smtClean="0"/>
              <a:t>WebQuests</a:t>
            </a:r>
            <a:r>
              <a:rPr lang="de-DE" sz="3600" b="1" dirty="0" smtClean="0"/>
              <a:t> zu </a:t>
            </a:r>
            <a:r>
              <a:rPr lang="de-DE" sz="3600" b="1" dirty="0" err="1" smtClean="0"/>
              <a:t>GreenChemistry</a:t>
            </a:r>
            <a:r>
              <a:rPr lang="de-DE" sz="3600" b="1" dirty="0" smtClean="0"/>
              <a:t> und Nachhaltigkeit</a:t>
            </a:r>
            <a:endParaRPr lang="de-DE" sz="3600" b="1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2143397"/>
            <a:ext cx="8229600" cy="4525963"/>
          </a:xfrm>
        </p:spPr>
        <p:txBody>
          <a:bodyPr>
            <a:normAutofit/>
          </a:bodyPr>
          <a:lstStyle/>
          <a:p>
            <a:pPr marL="514350" indent="-514350">
              <a:buAutoNum type="arabicPeriod"/>
            </a:pPr>
            <a:r>
              <a:rPr lang="de-DE" sz="2800" dirty="0" smtClean="0"/>
              <a:t>Phase: Erarbeitung von sechs Rollen zu Nachhaltigkeit und Green Chemistry anhand von Quellen aus dem Internet und mit Hilfe von Checklisten</a:t>
            </a:r>
          </a:p>
          <a:p>
            <a:pPr marL="514350" indent="-514350">
              <a:buAutoNum type="arabicPeriod"/>
            </a:pPr>
            <a:r>
              <a:rPr lang="de-DE" sz="2800" dirty="0" smtClean="0"/>
              <a:t>Phase</a:t>
            </a:r>
            <a:r>
              <a:rPr lang="de-DE" sz="2800" dirty="0" smtClean="0"/>
              <a:t>: Durchführung einer Podiumsdiskussion zum Thema Nachhaltigkeit</a:t>
            </a:r>
          </a:p>
          <a:p>
            <a:pPr marL="514350" indent="-514350">
              <a:buAutoNum type="arabicPeriod"/>
            </a:pPr>
            <a:r>
              <a:rPr lang="de-DE" sz="2800" dirty="0" smtClean="0"/>
              <a:t>Phase: Erstellen einer Zeitung über Nachhaltigkeit</a:t>
            </a:r>
            <a:endParaRPr lang="de-DE" sz="2800" dirty="0"/>
          </a:p>
        </p:txBody>
      </p:sp>
    </p:spTree>
    <p:extLst>
      <p:ext uri="{BB962C8B-B14F-4D97-AF65-F5344CB8AC3E}">
        <p14:creationId xmlns:p14="http://schemas.microsoft.com/office/powerpoint/2010/main" xmlns="" val="1040006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544" y="803845"/>
            <a:ext cx="8229600" cy="1143000"/>
          </a:xfrm>
        </p:spPr>
        <p:txBody>
          <a:bodyPr>
            <a:normAutofit/>
          </a:bodyPr>
          <a:lstStyle/>
          <a:p>
            <a:r>
              <a:rPr lang="de-DE" sz="3600" b="1" smtClean="0"/>
              <a:t>Arbeitsauftrag für Phase 2</a:t>
            </a:r>
            <a:endParaRPr lang="de-DE" sz="3600" b="1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2143397"/>
            <a:ext cx="8229600" cy="4525963"/>
          </a:xfrm>
        </p:spPr>
        <p:txBody>
          <a:bodyPr>
            <a:normAutofit/>
          </a:bodyPr>
          <a:lstStyle/>
          <a:p>
            <a:r>
              <a:rPr lang="de-DE" dirty="0" smtClean="0"/>
              <a:t>Rekapitulieren Sie noch einmal kurz ihre Unterlagen und Rolle (etwa 10 Minuten). </a:t>
            </a:r>
          </a:p>
          <a:p>
            <a:r>
              <a:rPr lang="de-DE" dirty="0" smtClean="0"/>
              <a:t>Bestimmen Sie ggf. einen Vertreter, der an der Podiumsdiskussion teilnimmt</a:t>
            </a:r>
          </a:p>
          <a:p>
            <a:r>
              <a:rPr lang="de-DE" dirty="0" smtClean="0"/>
              <a:t>Beginnen Sie das Rollenspiel (etwa 30 Minuten)</a:t>
            </a:r>
          </a:p>
        </p:txBody>
      </p:sp>
    </p:spTree>
    <p:extLst>
      <p:ext uri="{BB962C8B-B14F-4D97-AF65-F5344CB8AC3E}">
        <p14:creationId xmlns:p14="http://schemas.microsoft.com/office/powerpoint/2010/main" xmlns="" val="1261432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620688"/>
            <a:ext cx="8229600" cy="1143000"/>
          </a:xfrm>
        </p:spPr>
        <p:txBody>
          <a:bodyPr>
            <a:normAutofit/>
          </a:bodyPr>
          <a:lstStyle/>
          <a:p>
            <a:r>
              <a:rPr lang="de-DE" sz="3600" b="1" dirty="0"/>
              <a:t>Arbeitsauftrag für Phasen </a:t>
            </a:r>
            <a:r>
              <a:rPr lang="de-DE" sz="3600" b="1" dirty="0" smtClean="0"/>
              <a:t>3</a:t>
            </a:r>
            <a:endParaRPr lang="de-DE" sz="3600" b="1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95536" y="1556792"/>
            <a:ext cx="8229600" cy="4525963"/>
          </a:xfrm>
        </p:spPr>
        <p:txBody>
          <a:bodyPr>
            <a:normAutofit fontScale="92500" lnSpcReduction="20000"/>
          </a:bodyPr>
          <a:lstStyle/>
          <a:p>
            <a:r>
              <a:rPr lang="de-DE" dirty="0"/>
              <a:t>Bilden Sie </a:t>
            </a:r>
            <a:r>
              <a:rPr lang="de-DE" dirty="0" smtClean="0"/>
              <a:t>bis zu vier </a:t>
            </a:r>
            <a:r>
              <a:rPr lang="de-DE" dirty="0"/>
              <a:t>neue Gruppen und erstellen Sie einen Artikel zum vorgegeben </a:t>
            </a:r>
            <a:r>
              <a:rPr lang="de-DE" dirty="0" smtClean="0"/>
              <a:t>Thema.</a:t>
            </a:r>
            <a:endParaRPr lang="de-DE" dirty="0"/>
          </a:p>
          <a:p>
            <a:r>
              <a:rPr lang="de-DE" dirty="0" smtClean="0"/>
              <a:t>Sie verlassen nun ihre vorherige Rolle und arbeiten als Journalist, können aber natürlich ihr Wissen </a:t>
            </a:r>
            <a:r>
              <a:rPr lang="de-DE" dirty="0" smtClean="0"/>
              <a:t>einbringen (Template im </a:t>
            </a:r>
            <a:r>
              <a:rPr lang="de-DE" dirty="0" err="1" smtClean="0"/>
              <a:t>WebQuest</a:t>
            </a:r>
            <a:r>
              <a:rPr lang="de-DE" smtClean="0"/>
              <a:t>!).</a:t>
            </a:r>
            <a:endParaRPr lang="de-DE" dirty="0" smtClean="0"/>
          </a:p>
          <a:p>
            <a:r>
              <a:rPr lang="de-DE" dirty="0" smtClean="0"/>
              <a:t>Die Zeitung soll einen Überblick über das Spannungsfeld Nachhaltigkeit, Umwelt, Wirtschaft, Chemie und Politik geben, sie kann und soll nicht alle Fakten wieder geben.</a:t>
            </a:r>
          </a:p>
          <a:p>
            <a:r>
              <a:rPr lang="de-DE" dirty="0" smtClean="0"/>
              <a:t>Die fertigen Artikel werden in der kommenden Sitzung in der Zeitung vereinigt.</a:t>
            </a:r>
            <a:endParaRPr lang="de-DE" dirty="0"/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xmlns="" val="3997097385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173</Words>
  <Application>Microsoft Office PowerPoint</Application>
  <PresentationFormat>Bildschirmpräsentation (4:3)</PresentationFormat>
  <Paragraphs>14</Paragraphs>
  <Slides>4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4</vt:i4>
      </vt:variant>
    </vt:vector>
  </HeadingPairs>
  <TitlesOfParts>
    <vt:vector size="5" baseType="lpstr">
      <vt:lpstr>Larissa</vt:lpstr>
      <vt:lpstr>Nachhaltigkeit und Bildung für Nachhaltige Entwicklung  im Chemieunterricht? Teil 2 – Fachliche Grundlagen II</vt:lpstr>
      <vt:lpstr>Ablauf des WebQuests zu GreenChemistry und Nachhaltigkeit</vt:lpstr>
      <vt:lpstr>Arbeitsauftrag für Phase 2</vt:lpstr>
      <vt:lpstr>Arbeitsauftrag für Phasen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Ablauf des WebQuests zu GreenChemistry und Nachhaltigkeit</dc:title>
  <dc:creator>Mareike Burmeister</dc:creator>
  <cp:lastModifiedBy>Eilks</cp:lastModifiedBy>
  <cp:revision>9</cp:revision>
  <dcterms:created xsi:type="dcterms:W3CDTF">2012-01-17T19:36:10Z</dcterms:created>
  <dcterms:modified xsi:type="dcterms:W3CDTF">2012-12-13T08:57:44Z</dcterms:modified>
</cp:coreProperties>
</file>

<file path=docProps/thumbnail.jpeg>
</file>