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96D82-21E0-487F-B128-606A8FA99597}" type="datetimeFigureOut">
              <a:rPr lang="de-DE" smtClean="0"/>
              <a:pPr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C375C-405A-4F57-93AD-D9498F6A3E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Nachhaltigkeit und Bildung für Nachhaltige Entwicklung </a:t>
            </a:r>
            <a:br>
              <a:rPr lang="de-DE" b="1" dirty="0" smtClean="0"/>
            </a:br>
            <a:r>
              <a:rPr lang="de-DE" b="1" dirty="0" smtClean="0"/>
              <a:t>im Chemieunterricht?</a:t>
            </a:r>
            <a:br>
              <a:rPr lang="de-DE" b="1" dirty="0" smtClean="0"/>
            </a:br>
            <a:r>
              <a:rPr lang="de-DE" b="1" dirty="0" smtClean="0"/>
              <a:t>Teil 5 – Praktische Beispiele II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Beispiele aus Transfer 21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de-DE" dirty="0"/>
          </a:p>
          <a:p>
            <a:pPr lvl="0"/>
            <a:r>
              <a:rPr lang="de-DE" dirty="0"/>
              <a:t>Sichten Sie die Internetseite des BLK Projektes „Transfer 21“!</a:t>
            </a:r>
          </a:p>
          <a:p>
            <a:pPr lvl="0"/>
            <a:r>
              <a:rPr lang="de-DE" dirty="0"/>
              <a:t>Wählen Sie aus den über 50 Werkstattmaterialien in </a:t>
            </a:r>
            <a:r>
              <a:rPr lang="de-DE" dirty="0" smtClean="0"/>
              <a:t>Gruppen </a:t>
            </a:r>
            <a:r>
              <a:rPr lang="de-DE" dirty="0"/>
              <a:t>je 2 beispielhafte Projekte aus. </a:t>
            </a:r>
          </a:p>
          <a:p>
            <a:pPr lvl="1"/>
            <a:r>
              <a:rPr lang="de-DE" dirty="0"/>
              <a:t>Ein Projekt soll - Ihrer Meinung nach - in ganz besonderem Maße den drei Säulen einer Bildung für nachhaltige Entwicklung entsprechen.</a:t>
            </a:r>
          </a:p>
          <a:p>
            <a:pPr lvl="1"/>
            <a:r>
              <a:rPr lang="de-DE" dirty="0"/>
              <a:t>Ein Projekt soll sich - Ihrer Meinung nach - besonders gut für die Integration in den Fachunterricht Chemie eignen.</a:t>
            </a:r>
          </a:p>
          <a:p>
            <a:r>
              <a:rPr lang="de-DE" dirty="0"/>
              <a:t>Stimmen Sie sich ab, dass  Sie unterschiedliche Projekte wählen.</a:t>
            </a:r>
          </a:p>
          <a:p>
            <a:pPr lvl="0"/>
            <a:r>
              <a:rPr lang="de-DE" dirty="0"/>
              <a:t>Bereiten Sie sich vor, Ihren </a:t>
            </a:r>
            <a:r>
              <a:rPr lang="de-DE" dirty="0" err="1"/>
              <a:t>Mitstudierenden</a:t>
            </a:r>
            <a:r>
              <a:rPr lang="de-DE" dirty="0"/>
              <a:t> dieses Projekt am </a:t>
            </a:r>
            <a:r>
              <a:rPr lang="de-DE" dirty="0" smtClean="0"/>
              <a:t>Anfang der nächsten Sitzung </a:t>
            </a:r>
            <a:r>
              <a:rPr lang="de-DE" dirty="0"/>
              <a:t>vorstellen zu können. </a:t>
            </a:r>
            <a:endParaRPr lang="de-DE" dirty="0" smtClean="0"/>
          </a:p>
          <a:p>
            <a:pPr lvl="0"/>
            <a:r>
              <a:rPr lang="de-DE" dirty="0" smtClean="0"/>
              <a:t>Begründen </a:t>
            </a:r>
            <a:r>
              <a:rPr lang="de-DE" dirty="0"/>
              <a:t>Sie, warum Sie das erste Projekt als besonders beispielhaft empfinden und warum das zweite Ihrer Meinung nach am ehesten im Fachunterricht Chemie umsetzbar ist.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84981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Wenn vorhanden: </a:t>
            </a:r>
            <a:br>
              <a:rPr lang="de-DE" sz="3200" b="1" dirty="0" smtClean="0"/>
            </a:br>
            <a:r>
              <a:rPr lang="de-DE" sz="3200" b="1" dirty="0" smtClean="0"/>
              <a:t>Ein </a:t>
            </a:r>
            <a:r>
              <a:rPr lang="de-DE" sz="3200" b="1" dirty="0" smtClean="0"/>
              <a:t>Brettspiel zur Green Chemistry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de-DE" dirty="0" smtClean="0"/>
              <a:t>Lesen Sie aufmerksam die Spielanleitung des Brettspiels von M. Coffey</a:t>
            </a:r>
            <a:endParaRPr lang="de-DE" dirty="0"/>
          </a:p>
          <a:p>
            <a:pPr lvl="0"/>
            <a:r>
              <a:rPr lang="de-DE" dirty="0" smtClean="0"/>
              <a:t>Eine Erläuterung finden sie auch auf YouTube</a:t>
            </a:r>
            <a:endParaRPr lang="de-DE" dirty="0"/>
          </a:p>
          <a:p>
            <a:r>
              <a:rPr lang="de-DE" dirty="0" smtClean="0"/>
              <a:t>Spielen Sie das Spiel in Gruppen zu 6 Studierenden</a:t>
            </a:r>
            <a:endParaRPr lang="de-DE" dirty="0"/>
          </a:p>
          <a:p>
            <a:pPr lvl="0"/>
            <a:r>
              <a:rPr lang="de-DE" dirty="0" smtClean="0"/>
              <a:t>Verfassen Sie eine kurze didaktische Rezension des Spiels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Nachhaltigkeit und Bildung für Nachhaltige Entwicklung  im Chemieunterricht? Teil 5 – Praktische Beispiele II</vt:lpstr>
      <vt:lpstr>Beispiele aus Transfer 21</vt:lpstr>
      <vt:lpstr>Wenn vorhanden:  Ein Brettspiel zur Green Chemistry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Bildung für nachhaltige Entwicklung</dc:title>
  <dc:creator>Mareike Burmeister</dc:creator>
  <cp:lastModifiedBy>Eilks</cp:lastModifiedBy>
  <cp:revision>5</cp:revision>
  <dcterms:created xsi:type="dcterms:W3CDTF">2011-01-18T12:15:41Z</dcterms:created>
  <dcterms:modified xsi:type="dcterms:W3CDTF">2013-01-24T10:19:01Z</dcterms:modified>
</cp:coreProperties>
</file>