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14" r:id="rId2"/>
    <p:sldId id="320" r:id="rId3"/>
    <p:sldId id="276" r:id="rId4"/>
    <p:sldId id="318" r:id="rId5"/>
    <p:sldId id="271" r:id="rId6"/>
    <p:sldId id="298" r:id="rId7"/>
    <p:sldId id="267" r:id="rId8"/>
    <p:sldId id="283" r:id="rId9"/>
    <p:sldId id="284" r:id="rId10"/>
    <p:sldId id="285" r:id="rId11"/>
    <p:sldId id="286" r:id="rId12"/>
    <p:sldId id="272" r:id="rId13"/>
    <p:sldId id="273" r:id="rId14"/>
    <p:sldId id="266" r:id="rId15"/>
    <p:sldId id="299" r:id="rId16"/>
    <p:sldId id="313" r:id="rId17"/>
    <p:sldId id="311" r:id="rId18"/>
    <p:sldId id="300" r:id="rId19"/>
    <p:sldId id="301" r:id="rId20"/>
    <p:sldId id="312" r:id="rId21"/>
    <p:sldId id="302" r:id="rId22"/>
    <p:sldId id="303" r:id="rId23"/>
    <p:sldId id="304" r:id="rId24"/>
    <p:sldId id="305" r:id="rId25"/>
    <p:sldId id="310" r:id="rId26"/>
    <p:sldId id="274" r:id="rId27"/>
    <p:sldId id="260" r:id="rId28"/>
    <p:sldId id="275" r:id="rId29"/>
    <p:sldId id="270" r:id="rId30"/>
    <p:sldId id="281" r:id="rId31"/>
    <p:sldId id="280" r:id="rId32"/>
    <p:sldId id="265" r:id="rId33"/>
    <p:sldId id="307" r:id="rId34"/>
    <p:sldId id="308" r:id="rId35"/>
    <p:sldId id="317" r:id="rId36"/>
    <p:sldId id="316" r:id="rId3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/>
  </p:normalViewPr>
  <p:slideViewPr>
    <p:cSldViewPr>
      <p:cViewPr varScale="1">
        <p:scale>
          <a:sx n="81" d="100"/>
          <a:sy n="81" d="100"/>
        </p:scale>
        <p:origin x="-96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>
        <c:manualLayout>
          <c:layoutTarget val="inner"/>
          <c:xMode val="edge"/>
          <c:yMode val="edge"/>
          <c:x val="3.4028382811266605E-2"/>
          <c:y val="8.4350531100409368E-2"/>
          <c:w val="0.9178297927910547"/>
          <c:h val="0.53727514575675006"/>
        </c:manualLayout>
      </c:layout>
      <c:barChart>
        <c:barDir val="bar"/>
        <c:grouping val="percentStacked"/>
        <c:ser>
          <c:idx val="0"/>
          <c:order val="0"/>
          <c:tx>
            <c:strRef>
              <c:f>Tabelle1!$B$1</c:f>
              <c:strCache>
                <c:ptCount val="1"/>
                <c:pt idx="0">
                  <c:v>Stimme zu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cat>
            <c:strRef>
              <c:f>Tabelle1!$A$2:$A$2</c:f>
              <c:strCache>
                <c:ptCount val="1"/>
                <c:pt idx="0">
                  <c:v>Die Unterrichtseinheit hat mich nachdenklich über die Auswahl von Kunststoffprodukten gemacht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21</c:v>
                </c:pt>
                <c:pt idx="1">
                  <c:v>18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Stimme überwiegend zu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Tabelle1!$A$2:$A$2</c:f>
              <c:strCache>
                <c:ptCount val="1"/>
                <c:pt idx="0">
                  <c:v>Die Unterrichtseinheit hat mich nachdenklich über die Auswahl von Kunststoffprodukten gemacht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25</c:v>
                </c:pt>
                <c:pt idx="1">
                  <c:v>25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Stimme teilweise zu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Tabelle1!$A$2:$A$2</c:f>
              <c:strCache>
                <c:ptCount val="1"/>
                <c:pt idx="0">
                  <c:v>Die Unterrichtseinheit hat mich nachdenklich über die Auswahl von Kunststoffprodukten gemacht</c:v>
                </c:pt>
              </c:strCache>
            </c:strRef>
          </c:cat>
          <c:val>
            <c:numRef>
              <c:f>Tabelle1!$D$2:$D$3</c:f>
              <c:numCache>
                <c:formatCode>General</c:formatCode>
                <c:ptCount val="2"/>
                <c:pt idx="0">
                  <c:v>4</c:v>
                </c:pt>
                <c:pt idx="1">
                  <c:v>7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Stimme nicht zu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Tabelle1!$A$2:$A$2</c:f>
              <c:strCache>
                <c:ptCount val="1"/>
                <c:pt idx="0">
                  <c:v>Die Unterrichtseinheit hat mich nachdenklich über die Auswahl von Kunststoffprodukten gemacht</c:v>
                </c:pt>
              </c:strCache>
            </c:strRef>
          </c:cat>
          <c:val>
            <c:numRef>
              <c:f>Tabelle1!$E$2:$E$3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gapWidth val="215"/>
        <c:overlap val="100"/>
        <c:axId val="113623424"/>
        <c:axId val="113624960"/>
      </c:barChart>
      <c:catAx>
        <c:axId val="113623424"/>
        <c:scaling>
          <c:orientation val="minMax"/>
        </c:scaling>
        <c:delete val="1"/>
        <c:axPos val="l"/>
        <c:numFmt formatCode="@" sourceLinked="0"/>
        <c:majorTickMark val="none"/>
        <c:tickLblPos val="none"/>
        <c:crossAx val="113624960"/>
        <c:crosses val="autoZero"/>
        <c:lblAlgn val="ctr"/>
        <c:lblOffset val="100"/>
      </c:catAx>
      <c:valAx>
        <c:axId val="113624960"/>
        <c:scaling>
          <c:orientation val="minMax"/>
        </c:scaling>
        <c:axPos val="b"/>
        <c:majorGridlines/>
        <c:numFmt formatCode="0%" sourceLinked="1"/>
        <c:majorTickMark val="none"/>
        <c:tickLblPos val="nextTo"/>
        <c:crossAx val="113623424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de-DE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9257E9-DA68-40FD-AD06-E960C49F9D47}" type="doc">
      <dgm:prSet loTypeId="urn:microsoft.com/office/officeart/2005/8/layout/radial5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de-DE"/>
        </a:p>
      </dgm:t>
    </dgm:pt>
    <dgm:pt modelId="{6A317522-224C-463A-BEDF-898C4B564014}">
      <dgm:prSet phldrT="[Text]" custT="1"/>
      <dgm:spPr/>
      <dgm:t>
        <a:bodyPr/>
        <a:lstStyle/>
        <a:p>
          <a:r>
            <a:rPr lang="de-DE" sz="1600" dirty="0"/>
            <a:t>Chemie der Kunststoffe</a:t>
          </a:r>
        </a:p>
      </dgm:t>
    </dgm:pt>
    <dgm:pt modelId="{FE9940F3-B1F8-4C5E-BD52-80C4EC0BD653}" type="parTrans" cxnId="{A4802B30-518A-4F9F-8A2C-C402DCE6EA27}">
      <dgm:prSet/>
      <dgm:spPr/>
      <dgm:t>
        <a:bodyPr/>
        <a:lstStyle/>
        <a:p>
          <a:endParaRPr lang="de-DE" sz="1600"/>
        </a:p>
      </dgm:t>
    </dgm:pt>
    <dgm:pt modelId="{31748493-2BE9-458D-A516-B589C453A149}" type="sibTrans" cxnId="{A4802B30-518A-4F9F-8A2C-C402DCE6EA27}">
      <dgm:prSet/>
      <dgm:spPr/>
      <dgm:t>
        <a:bodyPr/>
        <a:lstStyle/>
        <a:p>
          <a:endParaRPr lang="de-DE" sz="1600"/>
        </a:p>
      </dgm:t>
    </dgm:pt>
    <dgm:pt modelId="{F5AF626D-CF4C-46AD-BDA9-28A9B1061320}">
      <dgm:prSet custT="1"/>
      <dgm:spPr/>
      <dgm:t>
        <a:bodyPr/>
        <a:lstStyle/>
        <a:p>
          <a:r>
            <a:rPr lang="de-DE" sz="1400" dirty="0"/>
            <a:t>Station 1</a:t>
          </a:r>
        </a:p>
        <a:p>
          <a:r>
            <a:rPr lang="de-DE" sz="1400" dirty="0" smtClean="0"/>
            <a:t>Brennprobe</a:t>
          </a:r>
          <a:endParaRPr lang="de-DE" sz="1400" dirty="0"/>
        </a:p>
      </dgm:t>
    </dgm:pt>
    <dgm:pt modelId="{C7E9D2DF-8AC2-4B0B-B4CE-89573509C441}" type="parTrans" cxnId="{9291FBA0-B95B-4465-ABB8-4E8D6F415A55}">
      <dgm:prSet custT="1"/>
      <dgm:spPr/>
      <dgm:t>
        <a:bodyPr/>
        <a:lstStyle/>
        <a:p>
          <a:endParaRPr lang="de-DE" sz="1600"/>
        </a:p>
      </dgm:t>
    </dgm:pt>
    <dgm:pt modelId="{67313C1B-B8AF-4F42-9082-72CAA8F2C88D}" type="sibTrans" cxnId="{9291FBA0-B95B-4465-ABB8-4E8D6F415A55}">
      <dgm:prSet/>
      <dgm:spPr/>
      <dgm:t>
        <a:bodyPr/>
        <a:lstStyle/>
        <a:p>
          <a:endParaRPr lang="de-DE" sz="1600"/>
        </a:p>
      </dgm:t>
    </dgm:pt>
    <dgm:pt modelId="{CBC263D7-BDDE-4323-B580-8C74DA72FBFA}">
      <dgm:prSet custT="1"/>
      <dgm:spPr/>
      <dgm:t>
        <a:bodyPr/>
        <a:lstStyle/>
        <a:p>
          <a:r>
            <a:rPr lang="de-DE" sz="1400" dirty="0"/>
            <a:t>Station 6</a:t>
          </a:r>
        </a:p>
        <a:p>
          <a:r>
            <a:rPr lang="de-DE" sz="1400" dirty="0"/>
            <a:t>biologisch abbaubare Kunststoffe</a:t>
          </a:r>
        </a:p>
      </dgm:t>
    </dgm:pt>
    <dgm:pt modelId="{F9905EE9-F171-401B-A0D7-C65A6FE1A4E9}" type="parTrans" cxnId="{C44E91D6-641C-470D-97A4-EFCA76D1D848}">
      <dgm:prSet custT="1"/>
      <dgm:spPr/>
      <dgm:t>
        <a:bodyPr/>
        <a:lstStyle/>
        <a:p>
          <a:endParaRPr lang="de-DE" sz="1600"/>
        </a:p>
      </dgm:t>
    </dgm:pt>
    <dgm:pt modelId="{25637F20-2161-455A-957B-116F1FEE7713}" type="sibTrans" cxnId="{C44E91D6-641C-470D-97A4-EFCA76D1D848}">
      <dgm:prSet/>
      <dgm:spPr/>
      <dgm:t>
        <a:bodyPr/>
        <a:lstStyle/>
        <a:p>
          <a:endParaRPr lang="de-DE" sz="1600"/>
        </a:p>
      </dgm:t>
    </dgm:pt>
    <dgm:pt modelId="{F9F4B54F-D675-4DEE-8A96-6CD15285D8E7}">
      <dgm:prSet custT="1"/>
      <dgm:spPr/>
      <dgm:t>
        <a:bodyPr/>
        <a:lstStyle/>
        <a:p>
          <a:r>
            <a:rPr lang="de-DE" sz="1400" dirty="0"/>
            <a:t>Station 7</a:t>
          </a:r>
        </a:p>
        <a:p>
          <a:r>
            <a:rPr lang="de-DE" sz="1400" dirty="0"/>
            <a:t>Herstellung </a:t>
          </a:r>
          <a:r>
            <a:rPr lang="de-DE" sz="1400" dirty="0" smtClean="0"/>
            <a:t>von Nylon</a:t>
          </a:r>
          <a:endParaRPr lang="de-DE" sz="1400" dirty="0"/>
        </a:p>
      </dgm:t>
    </dgm:pt>
    <dgm:pt modelId="{09649851-267A-4749-91BC-82ABEF12161B}" type="parTrans" cxnId="{C45C7080-65C3-4CC6-BA90-F0E7BA2C27BD}">
      <dgm:prSet custT="1"/>
      <dgm:spPr/>
      <dgm:t>
        <a:bodyPr/>
        <a:lstStyle/>
        <a:p>
          <a:endParaRPr lang="de-DE" sz="1600"/>
        </a:p>
      </dgm:t>
    </dgm:pt>
    <dgm:pt modelId="{BA933D4F-B0B7-48BD-85D4-EBEE6E91B77A}" type="sibTrans" cxnId="{C45C7080-65C3-4CC6-BA90-F0E7BA2C27BD}">
      <dgm:prSet/>
      <dgm:spPr/>
      <dgm:t>
        <a:bodyPr/>
        <a:lstStyle/>
        <a:p>
          <a:endParaRPr lang="de-DE" sz="1600"/>
        </a:p>
      </dgm:t>
    </dgm:pt>
    <dgm:pt modelId="{026B4801-1BAE-46FC-8B43-00D580CE0D64}">
      <dgm:prSet custT="1"/>
      <dgm:spPr/>
      <dgm:t>
        <a:bodyPr/>
        <a:lstStyle/>
        <a:p>
          <a:r>
            <a:rPr lang="de-DE" sz="1400" dirty="0"/>
            <a:t>Station 8</a:t>
          </a:r>
        </a:p>
        <a:p>
          <a:r>
            <a:rPr lang="de-DE" sz="1400" dirty="0"/>
            <a:t>Herstellung eines Polyesters</a:t>
          </a:r>
        </a:p>
      </dgm:t>
    </dgm:pt>
    <dgm:pt modelId="{1913FDCC-862D-4A46-B3BC-2AF49C20FBAF}" type="parTrans" cxnId="{5FA5EC15-F6BD-40CD-9FFA-E232435DE50E}">
      <dgm:prSet custT="1"/>
      <dgm:spPr/>
      <dgm:t>
        <a:bodyPr/>
        <a:lstStyle/>
        <a:p>
          <a:endParaRPr lang="de-DE" sz="1600"/>
        </a:p>
      </dgm:t>
    </dgm:pt>
    <dgm:pt modelId="{03119D4B-9FE9-42E5-A6B1-13E5E28B169E}" type="sibTrans" cxnId="{5FA5EC15-F6BD-40CD-9FFA-E232435DE50E}">
      <dgm:prSet/>
      <dgm:spPr/>
      <dgm:t>
        <a:bodyPr/>
        <a:lstStyle/>
        <a:p>
          <a:endParaRPr lang="de-DE" sz="1600"/>
        </a:p>
      </dgm:t>
    </dgm:pt>
    <dgm:pt modelId="{5AC33980-270D-43D9-8CD8-4F89CA23D030}">
      <dgm:prSet custT="1"/>
      <dgm:spPr/>
      <dgm:t>
        <a:bodyPr/>
        <a:lstStyle/>
        <a:p>
          <a:r>
            <a:rPr lang="de-DE" sz="1400" dirty="0"/>
            <a:t>Station 9</a:t>
          </a:r>
        </a:p>
        <a:p>
          <a:r>
            <a:rPr lang="de-DE" sz="1400" dirty="0"/>
            <a:t>Kunststoffe im Alltag</a:t>
          </a:r>
        </a:p>
      </dgm:t>
    </dgm:pt>
    <dgm:pt modelId="{0C3A0E71-FBE1-4D33-94F7-256C75C111F5}" type="parTrans" cxnId="{93F73700-0200-47ED-AC7D-C5BD5D5BB994}">
      <dgm:prSet custT="1"/>
      <dgm:spPr/>
      <dgm:t>
        <a:bodyPr/>
        <a:lstStyle/>
        <a:p>
          <a:endParaRPr lang="de-DE" sz="1600"/>
        </a:p>
      </dgm:t>
    </dgm:pt>
    <dgm:pt modelId="{0D01F154-7CD4-4ED9-AEE2-AB4899EA7448}" type="sibTrans" cxnId="{93F73700-0200-47ED-AC7D-C5BD5D5BB994}">
      <dgm:prSet/>
      <dgm:spPr/>
      <dgm:t>
        <a:bodyPr/>
        <a:lstStyle/>
        <a:p>
          <a:endParaRPr lang="de-DE" sz="1600"/>
        </a:p>
      </dgm:t>
    </dgm:pt>
    <dgm:pt modelId="{4BEA85CA-73E2-4137-948A-91EE3D663172}">
      <dgm:prSet custT="1"/>
      <dgm:spPr/>
      <dgm:t>
        <a:bodyPr/>
        <a:lstStyle/>
        <a:p>
          <a:r>
            <a:rPr lang="de-DE" sz="1400" dirty="0"/>
            <a:t>Station 5</a:t>
          </a:r>
        </a:p>
        <a:p>
          <a:r>
            <a:rPr lang="de-DE" sz="1400" dirty="0"/>
            <a:t>Kunststoff-</a:t>
          </a:r>
          <a:r>
            <a:rPr lang="de-DE" sz="1400" dirty="0" err="1"/>
            <a:t>entstehung</a:t>
          </a:r>
          <a:endParaRPr lang="de-DE" sz="1400" dirty="0"/>
        </a:p>
      </dgm:t>
    </dgm:pt>
    <dgm:pt modelId="{93AC5279-3BD6-41A2-B7CE-482123C55584}" type="parTrans" cxnId="{78D7FA9A-A078-4B86-A15E-0F2942528CAC}">
      <dgm:prSet custT="1"/>
      <dgm:spPr/>
      <dgm:t>
        <a:bodyPr/>
        <a:lstStyle/>
        <a:p>
          <a:endParaRPr lang="de-DE" sz="1600"/>
        </a:p>
      </dgm:t>
    </dgm:pt>
    <dgm:pt modelId="{842C3304-53B9-4AA6-9DC8-0595B0C56CEC}" type="sibTrans" cxnId="{78D7FA9A-A078-4B86-A15E-0F2942528CAC}">
      <dgm:prSet/>
      <dgm:spPr/>
      <dgm:t>
        <a:bodyPr/>
        <a:lstStyle/>
        <a:p>
          <a:endParaRPr lang="de-DE" sz="1600"/>
        </a:p>
      </dgm:t>
    </dgm:pt>
    <dgm:pt modelId="{E0EB8192-11B1-4293-A017-DF5468BDC9AC}">
      <dgm:prSet phldrT="[Text]" custT="1"/>
      <dgm:spPr/>
      <dgm:t>
        <a:bodyPr/>
        <a:lstStyle/>
        <a:p>
          <a:r>
            <a:rPr lang="de-DE" sz="1400" dirty="0"/>
            <a:t>Station 2</a:t>
          </a:r>
        </a:p>
        <a:p>
          <a:r>
            <a:rPr lang="de-DE" sz="1400" dirty="0"/>
            <a:t>Gewicht, Volumen und Dichte</a:t>
          </a:r>
        </a:p>
      </dgm:t>
    </dgm:pt>
    <dgm:pt modelId="{8FDE1F06-5495-4B97-BEFC-EF861D209E65}" type="parTrans" cxnId="{EEF32DF6-3B61-4F4B-B76A-E523C4E251CF}">
      <dgm:prSet custT="1"/>
      <dgm:spPr/>
      <dgm:t>
        <a:bodyPr/>
        <a:lstStyle/>
        <a:p>
          <a:endParaRPr lang="de-DE" sz="1600"/>
        </a:p>
      </dgm:t>
    </dgm:pt>
    <dgm:pt modelId="{A5A53A00-3898-44DC-BF3F-AF54E6B48579}" type="sibTrans" cxnId="{EEF32DF6-3B61-4F4B-B76A-E523C4E251CF}">
      <dgm:prSet/>
      <dgm:spPr/>
      <dgm:t>
        <a:bodyPr/>
        <a:lstStyle/>
        <a:p>
          <a:endParaRPr lang="de-DE" sz="1600"/>
        </a:p>
      </dgm:t>
    </dgm:pt>
    <dgm:pt modelId="{2785D158-5876-4A58-B81C-682B14B7BBED}">
      <dgm:prSet phldrT="[Text]" custT="1"/>
      <dgm:spPr/>
      <dgm:t>
        <a:bodyPr/>
        <a:lstStyle/>
        <a:p>
          <a:r>
            <a:rPr lang="de-DE" sz="1400" dirty="0"/>
            <a:t>Station 3</a:t>
          </a:r>
        </a:p>
        <a:p>
          <a:r>
            <a:rPr lang="de-DE" sz="1400" dirty="0" smtClean="0"/>
            <a:t>Widerstands-</a:t>
          </a:r>
          <a:r>
            <a:rPr lang="de-DE" sz="1400" dirty="0" err="1" smtClean="0"/>
            <a:t>fähigkeit</a:t>
          </a:r>
          <a:endParaRPr lang="de-DE" sz="1400" dirty="0"/>
        </a:p>
      </dgm:t>
    </dgm:pt>
    <dgm:pt modelId="{4F15F5ED-032C-4E68-82AA-552B469FA814}" type="parTrans" cxnId="{E5012D89-FCC4-4147-A2C4-F7B3653B0B75}">
      <dgm:prSet custT="1"/>
      <dgm:spPr/>
      <dgm:t>
        <a:bodyPr/>
        <a:lstStyle/>
        <a:p>
          <a:endParaRPr lang="de-DE" sz="1600"/>
        </a:p>
      </dgm:t>
    </dgm:pt>
    <dgm:pt modelId="{A686E910-E693-4941-AB49-7885286B6F0A}" type="sibTrans" cxnId="{E5012D89-FCC4-4147-A2C4-F7B3653B0B75}">
      <dgm:prSet/>
      <dgm:spPr/>
      <dgm:t>
        <a:bodyPr/>
        <a:lstStyle/>
        <a:p>
          <a:endParaRPr lang="de-DE" sz="1600"/>
        </a:p>
      </dgm:t>
    </dgm:pt>
    <dgm:pt modelId="{47FA6B92-EECF-42A4-A23D-B273A903EB7D}">
      <dgm:prSet phldrT="[Text]" custT="1"/>
      <dgm:spPr/>
      <dgm:t>
        <a:bodyPr/>
        <a:lstStyle/>
        <a:p>
          <a:r>
            <a:rPr lang="de-DE" sz="1400" dirty="0"/>
            <a:t>Station 4</a:t>
          </a:r>
        </a:p>
        <a:p>
          <a:r>
            <a:rPr lang="de-DE" sz="1400" dirty="0"/>
            <a:t>Struktur- </a:t>
          </a:r>
          <a:r>
            <a:rPr lang="de-DE" sz="1400" dirty="0" smtClean="0"/>
            <a:t>Eigenschafts-Modelle</a:t>
          </a:r>
          <a:endParaRPr lang="de-DE" sz="1400" dirty="0"/>
        </a:p>
      </dgm:t>
    </dgm:pt>
    <dgm:pt modelId="{CE4DD417-CA3C-4F36-8341-1A391914ACC3}" type="parTrans" cxnId="{E2259520-64E9-4CC8-BF2D-13AF7B1CF0B0}">
      <dgm:prSet custT="1"/>
      <dgm:spPr/>
      <dgm:t>
        <a:bodyPr/>
        <a:lstStyle/>
        <a:p>
          <a:endParaRPr lang="de-DE" sz="1600"/>
        </a:p>
      </dgm:t>
    </dgm:pt>
    <dgm:pt modelId="{EBB237DB-71E8-4681-8877-4C8640B6EA18}" type="sibTrans" cxnId="{E2259520-64E9-4CC8-BF2D-13AF7B1CF0B0}">
      <dgm:prSet/>
      <dgm:spPr/>
      <dgm:t>
        <a:bodyPr/>
        <a:lstStyle/>
        <a:p>
          <a:endParaRPr lang="de-DE" sz="1600"/>
        </a:p>
      </dgm:t>
    </dgm:pt>
    <dgm:pt modelId="{18441ED8-3747-43C5-B01B-C8BAAC377E86}" type="pres">
      <dgm:prSet presAssocID="{FA9257E9-DA68-40FD-AD06-E960C49F9D4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0009853-E035-4ACB-AF94-4A1EAA942E33}" type="pres">
      <dgm:prSet presAssocID="{6A317522-224C-463A-BEDF-898C4B564014}" presName="centerShape" presStyleLbl="node0" presStyleIdx="0" presStyleCnt="1" custScaleX="157760" custScaleY="153849"/>
      <dgm:spPr/>
      <dgm:t>
        <a:bodyPr/>
        <a:lstStyle/>
        <a:p>
          <a:endParaRPr lang="de-DE"/>
        </a:p>
      </dgm:t>
    </dgm:pt>
    <dgm:pt modelId="{33F2B701-5F4E-4351-95CC-ED99B0216771}" type="pres">
      <dgm:prSet presAssocID="{C7E9D2DF-8AC2-4B0B-B4CE-89573509C441}" presName="parTrans" presStyleLbl="sibTrans2D1" presStyleIdx="0" presStyleCnt="9"/>
      <dgm:spPr/>
      <dgm:t>
        <a:bodyPr/>
        <a:lstStyle/>
        <a:p>
          <a:endParaRPr lang="de-DE"/>
        </a:p>
      </dgm:t>
    </dgm:pt>
    <dgm:pt modelId="{7769C2FC-11C1-42F0-9F09-783E999B132F}" type="pres">
      <dgm:prSet presAssocID="{C7E9D2DF-8AC2-4B0B-B4CE-89573509C441}" presName="connectorText" presStyleLbl="sibTrans2D1" presStyleIdx="0" presStyleCnt="9"/>
      <dgm:spPr/>
      <dgm:t>
        <a:bodyPr/>
        <a:lstStyle/>
        <a:p>
          <a:endParaRPr lang="de-DE"/>
        </a:p>
      </dgm:t>
    </dgm:pt>
    <dgm:pt modelId="{C14D8C69-DEE1-436D-AED0-B92141822DB8}" type="pres">
      <dgm:prSet presAssocID="{F5AF626D-CF4C-46AD-BDA9-28A9B1061320}" presName="node" presStyleLbl="node1" presStyleIdx="0" presStyleCnt="9" custScaleX="145973" custScaleY="14465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2D8484C-5109-4580-8102-A2624BA8DEAE}" type="pres">
      <dgm:prSet presAssocID="{8FDE1F06-5495-4B97-BEFC-EF861D209E65}" presName="parTrans" presStyleLbl="sibTrans2D1" presStyleIdx="1" presStyleCnt="9"/>
      <dgm:spPr/>
      <dgm:t>
        <a:bodyPr/>
        <a:lstStyle/>
        <a:p>
          <a:endParaRPr lang="de-DE"/>
        </a:p>
      </dgm:t>
    </dgm:pt>
    <dgm:pt modelId="{39233E17-8A5A-440C-A989-154E9C435655}" type="pres">
      <dgm:prSet presAssocID="{8FDE1F06-5495-4B97-BEFC-EF861D209E65}" presName="connectorText" presStyleLbl="sibTrans2D1" presStyleIdx="1" presStyleCnt="9"/>
      <dgm:spPr/>
      <dgm:t>
        <a:bodyPr/>
        <a:lstStyle/>
        <a:p>
          <a:endParaRPr lang="de-DE"/>
        </a:p>
      </dgm:t>
    </dgm:pt>
    <dgm:pt modelId="{C693442D-D2B8-4E15-8B8A-9FBF75A102E6}" type="pres">
      <dgm:prSet presAssocID="{E0EB8192-11B1-4293-A017-DF5468BDC9AC}" presName="node" presStyleLbl="node1" presStyleIdx="1" presStyleCnt="9" custScaleX="145973" custScaleY="14465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0D10560-B522-428E-BBCC-96295B519421}" type="pres">
      <dgm:prSet presAssocID="{4F15F5ED-032C-4E68-82AA-552B469FA814}" presName="parTrans" presStyleLbl="sibTrans2D1" presStyleIdx="2" presStyleCnt="9"/>
      <dgm:spPr/>
      <dgm:t>
        <a:bodyPr/>
        <a:lstStyle/>
        <a:p>
          <a:endParaRPr lang="de-DE"/>
        </a:p>
      </dgm:t>
    </dgm:pt>
    <dgm:pt modelId="{FADF433D-AA64-4458-937D-123839513B0F}" type="pres">
      <dgm:prSet presAssocID="{4F15F5ED-032C-4E68-82AA-552B469FA814}" presName="connectorText" presStyleLbl="sibTrans2D1" presStyleIdx="2" presStyleCnt="9"/>
      <dgm:spPr/>
      <dgm:t>
        <a:bodyPr/>
        <a:lstStyle/>
        <a:p>
          <a:endParaRPr lang="de-DE"/>
        </a:p>
      </dgm:t>
    </dgm:pt>
    <dgm:pt modelId="{14F27A13-5B58-4668-B970-E391EFF2FAE1}" type="pres">
      <dgm:prSet presAssocID="{2785D158-5876-4A58-B81C-682B14B7BBED}" presName="node" presStyleLbl="node1" presStyleIdx="2" presStyleCnt="9" custScaleX="145973" custScaleY="14465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0D85AE4-CFFB-4EA8-A8C0-B6529AD58767}" type="pres">
      <dgm:prSet presAssocID="{CE4DD417-CA3C-4F36-8341-1A391914ACC3}" presName="parTrans" presStyleLbl="sibTrans2D1" presStyleIdx="3" presStyleCnt="9"/>
      <dgm:spPr/>
      <dgm:t>
        <a:bodyPr/>
        <a:lstStyle/>
        <a:p>
          <a:endParaRPr lang="de-DE"/>
        </a:p>
      </dgm:t>
    </dgm:pt>
    <dgm:pt modelId="{46822CBC-132E-45F6-8121-D6930D7769EB}" type="pres">
      <dgm:prSet presAssocID="{CE4DD417-CA3C-4F36-8341-1A391914ACC3}" presName="connectorText" presStyleLbl="sibTrans2D1" presStyleIdx="3" presStyleCnt="9"/>
      <dgm:spPr/>
      <dgm:t>
        <a:bodyPr/>
        <a:lstStyle/>
        <a:p>
          <a:endParaRPr lang="de-DE"/>
        </a:p>
      </dgm:t>
    </dgm:pt>
    <dgm:pt modelId="{3077C500-5BD4-479B-8AA2-89A632998F3B}" type="pres">
      <dgm:prSet presAssocID="{47FA6B92-EECF-42A4-A23D-B273A903EB7D}" presName="node" presStyleLbl="node1" presStyleIdx="3" presStyleCnt="9" custScaleX="145973" custScaleY="14465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4136819-9272-400A-A464-8CFB8C2A95A9}" type="pres">
      <dgm:prSet presAssocID="{93AC5279-3BD6-41A2-B7CE-482123C55584}" presName="parTrans" presStyleLbl="sibTrans2D1" presStyleIdx="4" presStyleCnt="9"/>
      <dgm:spPr/>
      <dgm:t>
        <a:bodyPr/>
        <a:lstStyle/>
        <a:p>
          <a:endParaRPr lang="de-DE"/>
        </a:p>
      </dgm:t>
    </dgm:pt>
    <dgm:pt modelId="{CC84AD5B-E1ED-448B-AEEB-AC2C3E418809}" type="pres">
      <dgm:prSet presAssocID="{93AC5279-3BD6-41A2-B7CE-482123C55584}" presName="connectorText" presStyleLbl="sibTrans2D1" presStyleIdx="4" presStyleCnt="9"/>
      <dgm:spPr/>
      <dgm:t>
        <a:bodyPr/>
        <a:lstStyle/>
        <a:p>
          <a:endParaRPr lang="de-DE"/>
        </a:p>
      </dgm:t>
    </dgm:pt>
    <dgm:pt modelId="{94B174ED-DB0C-4B16-A519-E083758DF4FF}" type="pres">
      <dgm:prSet presAssocID="{4BEA85CA-73E2-4137-948A-91EE3D663172}" presName="node" presStyleLbl="node1" presStyleIdx="4" presStyleCnt="9" custScaleX="145973" custScaleY="14465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35EDE96-8471-43A0-80B5-F1A6A68EECCD}" type="pres">
      <dgm:prSet presAssocID="{F9905EE9-F171-401B-A0D7-C65A6FE1A4E9}" presName="parTrans" presStyleLbl="sibTrans2D1" presStyleIdx="5" presStyleCnt="9"/>
      <dgm:spPr/>
      <dgm:t>
        <a:bodyPr/>
        <a:lstStyle/>
        <a:p>
          <a:endParaRPr lang="de-DE"/>
        </a:p>
      </dgm:t>
    </dgm:pt>
    <dgm:pt modelId="{EBD8F1BB-2081-475A-A887-85869A28443F}" type="pres">
      <dgm:prSet presAssocID="{F9905EE9-F171-401B-A0D7-C65A6FE1A4E9}" presName="connectorText" presStyleLbl="sibTrans2D1" presStyleIdx="5" presStyleCnt="9"/>
      <dgm:spPr/>
      <dgm:t>
        <a:bodyPr/>
        <a:lstStyle/>
        <a:p>
          <a:endParaRPr lang="de-DE"/>
        </a:p>
      </dgm:t>
    </dgm:pt>
    <dgm:pt modelId="{96E9864F-09BA-47DA-A8B0-CF23DD50D55B}" type="pres">
      <dgm:prSet presAssocID="{CBC263D7-BDDE-4323-B580-8C74DA72FBFA}" presName="node" presStyleLbl="node1" presStyleIdx="5" presStyleCnt="9" custScaleX="145973" custScaleY="14465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5317536-8CCE-44FF-A039-80E344B1CB44}" type="pres">
      <dgm:prSet presAssocID="{09649851-267A-4749-91BC-82ABEF12161B}" presName="parTrans" presStyleLbl="sibTrans2D1" presStyleIdx="6" presStyleCnt="9"/>
      <dgm:spPr/>
      <dgm:t>
        <a:bodyPr/>
        <a:lstStyle/>
        <a:p>
          <a:endParaRPr lang="de-DE"/>
        </a:p>
      </dgm:t>
    </dgm:pt>
    <dgm:pt modelId="{76A6F95C-C0E1-45B8-98B8-3270D69149F2}" type="pres">
      <dgm:prSet presAssocID="{09649851-267A-4749-91BC-82ABEF12161B}" presName="connectorText" presStyleLbl="sibTrans2D1" presStyleIdx="6" presStyleCnt="9"/>
      <dgm:spPr/>
      <dgm:t>
        <a:bodyPr/>
        <a:lstStyle/>
        <a:p>
          <a:endParaRPr lang="de-DE"/>
        </a:p>
      </dgm:t>
    </dgm:pt>
    <dgm:pt modelId="{89427455-689B-4F1E-900F-CD14E4E8D650}" type="pres">
      <dgm:prSet presAssocID="{F9F4B54F-D675-4DEE-8A96-6CD15285D8E7}" presName="node" presStyleLbl="node1" presStyleIdx="6" presStyleCnt="9" custScaleX="145973" custScaleY="14465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CF3EB01-DD29-4279-81AD-FB0D1F1FC643}" type="pres">
      <dgm:prSet presAssocID="{1913FDCC-862D-4A46-B3BC-2AF49C20FBAF}" presName="parTrans" presStyleLbl="sibTrans2D1" presStyleIdx="7" presStyleCnt="9"/>
      <dgm:spPr/>
      <dgm:t>
        <a:bodyPr/>
        <a:lstStyle/>
        <a:p>
          <a:endParaRPr lang="de-DE"/>
        </a:p>
      </dgm:t>
    </dgm:pt>
    <dgm:pt modelId="{C04801AC-E8F4-46A9-9935-BDB2485F1BDD}" type="pres">
      <dgm:prSet presAssocID="{1913FDCC-862D-4A46-B3BC-2AF49C20FBAF}" presName="connectorText" presStyleLbl="sibTrans2D1" presStyleIdx="7" presStyleCnt="9"/>
      <dgm:spPr/>
      <dgm:t>
        <a:bodyPr/>
        <a:lstStyle/>
        <a:p>
          <a:endParaRPr lang="de-DE"/>
        </a:p>
      </dgm:t>
    </dgm:pt>
    <dgm:pt modelId="{85AB2CC8-D7E0-494E-A2A1-538668DC68DA}" type="pres">
      <dgm:prSet presAssocID="{026B4801-1BAE-46FC-8B43-00D580CE0D64}" presName="node" presStyleLbl="node1" presStyleIdx="7" presStyleCnt="9" custScaleX="145973" custScaleY="14465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650E352-9154-409D-8BB1-5E1D647F8F6C}" type="pres">
      <dgm:prSet presAssocID="{0C3A0E71-FBE1-4D33-94F7-256C75C111F5}" presName="parTrans" presStyleLbl="sibTrans2D1" presStyleIdx="8" presStyleCnt="9"/>
      <dgm:spPr/>
      <dgm:t>
        <a:bodyPr/>
        <a:lstStyle/>
        <a:p>
          <a:endParaRPr lang="de-DE"/>
        </a:p>
      </dgm:t>
    </dgm:pt>
    <dgm:pt modelId="{B90533A5-E971-459F-AF5D-687EBBE1239E}" type="pres">
      <dgm:prSet presAssocID="{0C3A0E71-FBE1-4D33-94F7-256C75C111F5}" presName="connectorText" presStyleLbl="sibTrans2D1" presStyleIdx="8" presStyleCnt="9"/>
      <dgm:spPr/>
      <dgm:t>
        <a:bodyPr/>
        <a:lstStyle/>
        <a:p>
          <a:endParaRPr lang="de-DE"/>
        </a:p>
      </dgm:t>
    </dgm:pt>
    <dgm:pt modelId="{98CC402F-ED27-4185-811F-EBBDCB3B14D2}" type="pres">
      <dgm:prSet presAssocID="{5AC33980-270D-43D9-8CD8-4F89CA23D030}" presName="node" presStyleLbl="node1" presStyleIdx="8" presStyleCnt="9" custScaleX="145973" custScaleY="14465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FB42DD2-F801-4397-B28E-FE57BF934E04}" type="presOf" srcId="{6A317522-224C-463A-BEDF-898C4B564014}" destId="{90009853-E035-4ACB-AF94-4A1EAA942E33}" srcOrd="0" destOrd="0" presId="urn:microsoft.com/office/officeart/2005/8/layout/radial5"/>
    <dgm:cxn modelId="{2B46648C-95D2-49A7-9118-EFA18649C5CE}" type="presOf" srcId="{CBC263D7-BDDE-4323-B580-8C74DA72FBFA}" destId="{96E9864F-09BA-47DA-A8B0-CF23DD50D55B}" srcOrd="0" destOrd="0" presId="urn:microsoft.com/office/officeart/2005/8/layout/radial5"/>
    <dgm:cxn modelId="{EDA71DEB-FF4E-4E3B-BC60-A450BB1C8731}" type="presOf" srcId="{4BEA85CA-73E2-4137-948A-91EE3D663172}" destId="{94B174ED-DB0C-4B16-A519-E083758DF4FF}" srcOrd="0" destOrd="0" presId="urn:microsoft.com/office/officeart/2005/8/layout/radial5"/>
    <dgm:cxn modelId="{65DA6F0A-0012-4688-A513-D15DE866100D}" type="presOf" srcId="{4F15F5ED-032C-4E68-82AA-552B469FA814}" destId="{FADF433D-AA64-4458-937D-123839513B0F}" srcOrd="1" destOrd="0" presId="urn:microsoft.com/office/officeart/2005/8/layout/radial5"/>
    <dgm:cxn modelId="{9291FBA0-B95B-4465-ABB8-4E8D6F415A55}" srcId="{6A317522-224C-463A-BEDF-898C4B564014}" destId="{F5AF626D-CF4C-46AD-BDA9-28A9B1061320}" srcOrd="0" destOrd="0" parTransId="{C7E9D2DF-8AC2-4B0B-B4CE-89573509C441}" sibTransId="{67313C1B-B8AF-4F42-9082-72CAA8F2C88D}"/>
    <dgm:cxn modelId="{B5FD2248-80DA-4717-9A07-CFDE4C8F6B9A}" type="presOf" srcId="{93AC5279-3BD6-41A2-B7CE-482123C55584}" destId="{CC84AD5B-E1ED-448B-AEEB-AC2C3E418809}" srcOrd="1" destOrd="0" presId="urn:microsoft.com/office/officeart/2005/8/layout/radial5"/>
    <dgm:cxn modelId="{EEF32DF6-3B61-4F4B-B76A-E523C4E251CF}" srcId="{6A317522-224C-463A-BEDF-898C4B564014}" destId="{E0EB8192-11B1-4293-A017-DF5468BDC9AC}" srcOrd="1" destOrd="0" parTransId="{8FDE1F06-5495-4B97-BEFC-EF861D209E65}" sibTransId="{A5A53A00-3898-44DC-BF3F-AF54E6B48579}"/>
    <dgm:cxn modelId="{5FA5EC15-F6BD-40CD-9FFA-E232435DE50E}" srcId="{6A317522-224C-463A-BEDF-898C4B564014}" destId="{026B4801-1BAE-46FC-8B43-00D580CE0D64}" srcOrd="7" destOrd="0" parTransId="{1913FDCC-862D-4A46-B3BC-2AF49C20FBAF}" sibTransId="{03119D4B-9FE9-42E5-A6B1-13E5E28B169E}"/>
    <dgm:cxn modelId="{C45C7080-65C3-4CC6-BA90-F0E7BA2C27BD}" srcId="{6A317522-224C-463A-BEDF-898C4B564014}" destId="{F9F4B54F-D675-4DEE-8A96-6CD15285D8E7}" srcOrd="6" destOrd="0" parTransId="{09649851-267A-4749-91BC-82ABEF12161B}" sibTransId="{BA933D4F-B0B7-48BD-85D4-EBEE6E91B77A}"/>
    <dgm:cxn modelId="{4433B35E-E2A8-4113-9E5E-3B2D837B6AD0}" type="presOf" srcId="{1913FDCC-862D-4A46-B3BC-2AF49C20FBAF}" destId="{C04801AC-E8F4-46A9-9935-BDB2485F1BDD}" srcOrd="1" destOrd="0" presId="urn:microsoft.com/office/officeart/2005/8/layout/radial5"/>
    <dgm:cxn modelId="{42779880-48D2-4FDA-953F-CFC4942991D8}" type="presOf" srcId="{09649851-267A-4749-91BC-82ABEF12161B}" destId="{76A6F95C-C0E1-45B8-98B8-3270D69149F2}" srcOrd="1" destOrd="0" presId="urn:microsoft.com/office/officeart/2005/8/layout/radial5"/>
    <dgm:cxn modelId="{E2259520-64E9-4CC8-BF2D-13AF7B1CF0B0}" srcId="{6A317522-224C-463A-BEDF-898C4B564014}" destId="{47FA6B92-EECF-42A4-A23D-B273A903EB7D}" srcOrd="3" destOrd="0" parTransId="{CE4DD417-CA3C-4F36-8341-1A391914ACC3}" sibTransId="{EBB237DB-71E8-4681-8877-4C8640B6EA18}"/>
    <dgm:cxn modelId="{78D7FA9A-A078-4B86-A15E-0F2942528CAC}" srcId="{6A317522-224C-463A-BEDF-898C4B564014}" destId="{4BEA85CA-73E2-4137-948A-91EE3D663172}" srcOrd="4" destOrd="0" parTransId="{93AC5279-3BD6-41A2-B7CE-482123C55584}" sibTransId="{842C3304-53B9-4AA6-9DC8-0595B0C56CEC}"/>
    <dgm:cxn modelId="{C44E91D6-641C-470D-97A4-EFCA76D1D848}" srcId="{6A317522-224C-463A-BEDF-898C4B564014}" destId="{CBC263D7-BDDE-4323-B580-8C74DA72FBFA}" srcOrd="5" destOrd="0" parTransId="{F9905EE9-F171-401B-A0D7-C65A6FE1A4E9}" sibTransId="{25637F20-2161-455A-957B-116F1FEE7713}"/>
    <dgm:cxn modelId="{650AD1B1-DE23-4645-92CF-030D925D4C60}" type="presOf" srcId="{0C3A0E71-FBE1-4D33-94F7-256C75C111F5}" destId="{B90533A5-E971-459F-AF5D-687EBBE1239E}" srcOrd="1" destOrd="0" presId="urn:microsoft.com/office/officeart/2005/8/layout/radial5"/>
    <dgm:cxn modelId="{C9569CC0-70D5-4124-96C2-544727D63AF1}" type="presOf" srcId="{CE4DD417-CA3C-4F36-8341-1A391914ACC3}" destId="{46822CBC-132E-45F6-8121-D6930D7769EB}" srcOrd="1" destOrd="0" presId="urn:microsoft.com/office/officeart/2005/8/layout/radial5"/>
    <dgm:cxn modelId="{84112245-478D-4AF9-A9B1-DB632B30579E}" type="presOf" srcId="{93AC5279-3BD6-41A2-B7CE-482123C55584}" destId="{A4136819-9272-400A-A464-8CFB8C2A95A9}" srcOrd="0" destOrd="0" presId="urn:microsoft.com/office/officeart/2005/8/layout/radial5"/>
    <dgm:cxn modelId="{174082D7-3E4D-4FF4-8208-C4E71A594F64}" type="presOf" srcId="{026B4801-1BAE-46FC-8B43-00D580CE0D64}" destId="{85AB2CC8-D7E0-494E-A2A1-538668DC68DA}" srcOrd="0" destOrd="0" presId="urn:microsoft.com/office/officeart/2005/8/layout/radial5"/>
    <dgm:cxn modelId="{5DB55DC1-68B0-467A-BE8D-F3FC4C6A95C7}" type="presOf" srcId="{47FA6B92-EECF-42A4-A23D-B273A903EB7D}" destId="{3077C500-5BD4-479B-8AA2-89A632998F3B}" srcOrd="0" destOrd="0" presId="urn:microsoft.com/office/officeart/2005/8/layout/radial5"/>
    <dgm:cxn modelId="{92A3D7D9-7F76-44DD-83FD-62F17A2C7DA2}" type="presOf" srcId="{F9905EE9-F171-401B-A0D7-C65A6FE1A4E9}" destId="{C35EDE96-8471-43A0-80B5-F1A6A68EECCD}" srcOrd="0" destOrd="0" presId="urn:microsoft.com/office/officeart/2005/8/layout/radial5"/>
    <dgm:cxn modelId="{3A9C4479-2459-4BE1-8BF5-18274E72D01F}" type="presOf" srcId="{F9905EE9-F171-401B-A0D7-C65A6FE1A4E9}" destId="{EBD8F1BB-2081-475A-A887-85869A28443F}" srcOrd="1" destOrd="0" presId="urn:microsoft.com/office/officeart/2005/8/layout/radial5"/>
    <dgm:cxn modelId="{6F02E6D9-9957-4C69-B9E1-D10D5D2C080B}" type="presOf" srcId="{1913FDCC-862D-4A46-B3BC-2AF49C20FBAF}" destId="{BCF3EB01-DD29-4279-81AD-FB0D1F1FC643}" srcOrd="0" destOrd="0" presId="urn:microsoft.com/office/officeart/2005/8/layout/radial5"/>
    <dgm:cxn modelId="{E5012D89-FCC4-4147-A2C4-F7B3653B0B75}" srcId="{6A317522-224C-463A-BEDF-898C4B564014}" destId="{2785D158-5876-4A58-B81C-682B14B7BBED}" srcOrd="2" destOrd="0" parTransId="{4F15F5ED-032C-4E68-82AA-552B469FA814}" sibTransId="{A686E910-E693-4941-AB49-7885286B6F0A}"/>
    <dgm:cxn modelId="{3B67FF51-7C0A-4808-9FDB-DCB1B65C0663}" type="presOf" srcId="{09649851-267A-4749-91BC-82ABEF12161B}" destId="{15317536-8CCE-44FF-A039-80E344B1CB44}" srcOrd="0" destOrd="0" presId="urn:microsoft.com/office/officeart/2005/8/layout/radial5"/>
    <dgm:cxn modelId="{6A2A1923-56A8-42EC-B4E8-525D61547200}" type="presOf" srcId="{8FDE1F06-5495-4B97-BEFC-EF861D209E65}" destId="{12D8484C-5109-4580-8102-A2624BA8DEAE}" srcOrd="0" destOrd="0" presId="urn:microsoft.com/office/officeart/2005/8/layout/radial5"/>
    <dgm:cxn modelId="{7E9DAC5A-F097-45C9-A187-E6D4908E4B20}" type="presOf" srcId="{F5AF626D-CF4C-46AD-BDA9-28A9B1061320}" destId="{C14D8C69-DEE1-436D-AED0-B92141822DB8}" srcOrd="0" destOrd="0" presId="urn:microsoft.com/office/officeart/2005/8/layout/radial5"/>
    <dgm:cxn modelId="{4A447C5D-A5F0-41CD-BB0D-A2EFD3CAF817}" type="presOf" srcId="{E0EB8192-11B1-4293-A017-DF5468BDC9AC}" destId="{C693442D-D2B8-4E15-8B8A-9FBF75A102E6}" srcOrd="0" destOrd="0" presId="urn:microsoft.com/office/officeart/2005/8/layout/radial5"/>
    <dgm:cxn modelId="{DC8E9EDA-A2C7-4116-9648-5C8E521E0830}" type="presOf" srcId="{C7E9D2DF-8AC2-4B0B-B4CE-89573509C441}" destId="{33F2B701-5F4E-4351-95CC-ED99B0216771}" srcOrd="0" destOrd="0" presId="urn:microsoft.com/office/officeart/2005/8/layout/radial5"/>
    <dgm:cxn modelId="{FABEABCE-5B02-4FF2-87AB-B6C644E976D3}" type="presOf" srcId="{FA9257E9-DA68-40FD-AD06-E960C49F9D47}" destId="{18441ED8-3747-43C5-B01B-C8BAAC377E86}" srcOrd="0" destOrd="0" presId="urn:microsoft.com/office/officeart/2005/8/layout/radial5"/>
    <dgm:cxn modelId="{38D10E63-E5C4-473F-BCFA-0DB15FFBE3DD}" type="presOf" srcId="{F9F4B54F-D675-4DEE-8A96-6CD15285D8E7}" destId="{89427455-689B-4F1E-900F-CD14E4E8D650}" srcOrd="0" destOrd="0" presId="urn:microsoft.com/office/officeart/2005/8/layout/radial5"/>
    <dgm:cxn modelId="{00B20698-0FCD-486A-8B5A-930FD5162018}" type="presOf" srcId="{8FDE1F06-5495-4B97-BEFC-EF861D209E65}" destId="{39233E17-8A5A-440C-A989-154E9C435655}" srcOrd="1" destOrd="0" presId="urn:microsoft.com/office/officeart/2005/8/layout/radial5"/>
    <dgm:cxn modelId="{A4802B30-518A-4F9F-8A2C-C402DCE6EA27}" srcId="{FA9257E9-DA68-40FD-AD06-E960C49F9D47}" destId="{6A317522-224C-463A-BEDF-898C4B564014}" srcOrd="0" destOrd="0" parTransId="{FE9940F3-B1F8-4C5E-BD52-80C4EC0BD653}" sibTransId="{31748493-2BE9-458D-A516-B589C453A149}"/>
    <dgm:cxn modelId="{E7613273-FA2C-4A01-8441-86E122745649}" type="presOf" srcId="{0C3A0E71-FBE1-4D33-94F7-256C75C111F5}" destId="{A650E352-9154-409D-8BB1-5E1D647F8F6C}" srcOrd="0" destOrd="0" presId="urn:microsoft.com/office/officeart/2005/8/layout/radial5"/>
    <dgm:cxn modelId="{12998409-0939-43BB-B110-87130E7B204F}" type="presOf" srcId="{5AC33980-270D-43D9-8CD8-4F89CA23D030}" destId="{98CC402F-ED27-4185-811F-EBBDCB3B14D2}" srcOrd="0" destOrd="0" presId="urn:microsoft.com/office/officeart/2005/8/layout/radial5"/>
    <dgm:cxn modelId="{4D47FFD7-4362-4737-BFF2-5CE13CB63D2E}" type="presOf" srcId="{2785D158-5876-4A58-B81C-682B14B7BBED}" destId="{14F27A13-5B58-4668-B970-E391EFF2FAE1}" srcOrd="0" destOrd="0" presId="urn:microsoft.com/office/officeart/2005/8/layout/radial5"/>
    <dgm:cxn modelId="{FA985559-60B2-4913-A0D4-F739BC6D9EFF}" type="presOf" srcId="{CE4DD417-CA3C-4F36-8341-1A391914ACC3}" destId="{10D85AE4-CFFB-4EA8-A8C0-B6529AD58767}" srcOrd="0" destOrd="0" presId="urn:microsoft.com/office/officeart/2005/8/layout/radial5"/>
    <dgm:cxn modelId="{93F73700-0200-47ED-AC7D-C5BD5D5BB994}" srcId="{6A317522-224C-463A-BEDF-898C4B564014}" destId="{5AC33980-270D-43D9-8CD8-4F89CA23D030}" srcOrd="8" destOrd="0" parTransId="{0C3A0E71-FBE1-4D33-94F7-256C75C111F5}" sibTransId="{0D01F154-7CD4-4ED9-AEE2-AB4899EA7448}"/>
    <dgm:cxn modelId="{6EED825C-8A9A-474D-B5AC-CCBD151EEA5E}" type="presOf" srcId="{4F15F5ED-032C-4E68-82AA-552B469FA814}" destId="{10D10560-B522-428E-BBCC-96295B519421}" srcOrd="0" destOrd="0" presId="urn:microsoft.com/office/officeart/2005/8/layout/radial5"/>
    <dgm:cxn modelId="{00C4C1E4-04F9-4DA5-A202-D5CA462FB553}" type="presOf" srcId="{C7E9D2DF-8AC2-4B0B-B4CE-89573509C441}" destId="{7769C2FC-11C1-42F0-9F09-783E999B132F}" srcOrd="1" destOrd="0" presId="urn:microsoft.com/office/officeart/2005/8/layout/radial5"/>
    <dgm:cxn modelId="{4C973177-1755-43E3-82CF-4221FBC005C9}" type="presParOf" srcId="{18441ED8-3747-43C5-B01B-C8BAAC377E86}" destId="{90009853-E035-4ACB-AF94-4A1EAA942E33}" srcOrd="0" destOrd="0" presId="urn:microsoft.com/office/officeart/2005/8/layout/radial5"/>
    <dgm:cxn modelId="{291875F8-68F5-4A56-8C61-011B75BFF600}" type="presParOf" srcId="{18441ED8-3747-43C5-B01B-C8BAAC377E86}" destId="{33F2B701-5F4E-4351-95CC-ED99B0216771}" srcOrd="1" destOrd="0" presId="urn:microsoft.com/office/officeart/2005/8/layout/radial5"/>
    <dgm:cxn modelId="{D7A17357-3007-4B6C-99E5-137228C14577}" type="presParOf" srcId="{33F2B701-5F4E-4351-95CC-ED99B0216771}" destId="{7769C2FC-11C1-42F0-9F09-783E999B132F}" srcOrd="0" destOrd="0" presId="urn:microsoft.com/office/officeart/2005/8/layout/radial5"/>
    <dgm:cxn modelId="{42A319A7-99DA-4740-BF74-CBF4C1DE9EC8}" type="presParOf" srcId="{18441ED8-3747-43C5-B01B-C8BAAC377E86}" destId="{C14D8C69-DEE1-436D-AED0-B92141822DB8}" srcOrd="2" destOrd="0" presId="urn:microsoft.com/office/officeart/2005/8/layout/radial5"/>
    <dgm:cxn modelId="{D1802492-D296-4112-A0AD-D1473649A2D2}" type="presParOf" srcId="{18441ED8-3747-43C5-B01B-C8BAAC377E86}" destId="{12D8484C-5109-4580-8102-A2624BA8DEAE}" srcOrd="3" destOrd="0" presId="urn:microsoft.com/office/officeart/2005/8/layout/radial5"/>
    <dgm:cxn modelId="{60EB9E8C-89FB-4880-B7CE-C7995BFCB492}" type="presParOf" srcId="{12D8484C-5109-4580-8102-A2624BA8DEAE}" destId="{39233E17-8A5A-440C-A989-154E9C435655}" srcOrd="0" destOrd="0" presId="urn:microsoft.com/office/officeart/2005/8/layout/radial5"/>
    <dgm:cxn modelId="{F4F8D1D8-CACF-4C8E-B0F3-F6F4C362BA9A}" type="presParOf" srcId="{18441ED8-3747-43C5-B01B-C8BAAC377E86}" destId="{C693442D-D2B8-4E15-8B8A-9FBF75A102E6}" srcOrd="4" destOrd="0" presId="urn:microsoft.com/office/officeart/2005/8/layout/radial5"/>
    <dgm:cxn modelId="{4D8D050A-1FEA-4EDF-80C0-43C034205BA7}" type="presParOf" srcId="{18441ED8-3747-43C5-B01B-C8BAAC377E86}" destId="{10D10560-B522-428E-BBCC-96295B519421}" srcOrd="5" destOrd="0" presId="urn:microsoft.com/office/officeart/2005/8/layout/radial5"/>
    <dgm:cxn modelId="{7C236A98-5DD4-4662-B3CC-C584A2504C71}" type="presParOf" srcId="{10D10560-B522-428E-BBCC-96295B519421}" destId="{FADF433D-AA64-4458-937D-123839513B0F}" srcOrd="0" destOrd="0" presId="urn:microsoft.com/office/officeart/2005/8/layout/radial5"/>
    <dgm:cxn modelId="{A3AFE6A7-57B2-4359-B0C3-A6D8E557533E}" type="presParOf" srcId="{18441ED8-3747-43C5-B01B-C8BAAC377E86}" destId="{14F27A13-5B58-4668-B970-E391EFF2FAE1}" srcOrd="6" destOrd="0" presId="urn:microsoft.com/office/officeart/2005/8/layout/radial5"/>
    <dgm:cxn modelId="{27DA15B5-F1FE-47D3-B1C1-80948EF08937}" type="presParOf" srcId="{18441ED8-3747-43C5-B01B-C8BAAC377E86}" destId="{10D85AE4-CFFB-4EA8-A8C0-B6529AD58767}" srcOrd="7" destOrd="0" presId="urn:microsoft.com/office/officeart/2005/8/layout/radial5"/>
    <dgm:cxn modelId="{8C58C662-CDF1-4ECA-BD2B-4571F312F32F}" type="presParOf" srcId="{10D85AE4-CFFB-4EA8-A8C0-B6529AD58767}" destId="{46822CBC-132E-45F6-8121-D6930D7769EB}" srcOrd="0" destOrd="0" presId="urn:microsoft.com/office/officeart/2005/8/layout/radial5"/>
    <dgm:cxn modelId="{5ED05C92-5175-4E35-9C5E-FC7DE8AA7A64}" type="presParOf" srcId="{18441ED8-3747-43C5-B01B-C8BAAC377E86}" destId="{3077C500-5BD4-479B-8AA2-89A632998F3B}" srcOrd="8" destOrd="0" presId="urn:microsoft.com/office/officeart/2005/8/layout/radial5"/>
    <dgm:cxn modelId="{BA16454F-CAC2-4A79-8D3D-FF9C823AE3FA}" type="presParOf" srcId="{18441ED8-3747-43C5-B01B-C8BAAC377E86}" destId="{A4136819-9272-400A-A464-8CFB8C2A95A9}" srcOrd="9" destOrd="0" presId="urn:microsoft.com/office/officeart/2005/8/layout/radial5"/>
    <dgm:cxn modelId="{2CAFE2D6-73B4-44AA-96D3-BE6123DF13B5}" type="presParOf" srcId="{A4136819-9272-400A-A464-8CFB8C2A95A9}" destId="{CC84AD5B-E1ED-448B-AEEB-AC2C3E418809}" srcOrd="0" destOrd="0" presId="urn:microsoft.com/office/officeart/2005/8/layout/radial5"/>
    <dgm:cxn modelId="{00F5CC86-E6AC-4B13-9B84-77FB99E19751}" type="presParOf" srcId="{18441ED8-3747-43C5-B01B-C8BAAC377E86}" destId="{94B174ED-DB0C-4B16-A519-E083758DF4FF}" srcOrd="10" destOrd="0" presId="urn:microsoft.com/office/officeart/2005/8/layout/radial5"/>
    <dgm:cxn modelId="{D8AD2C22-8034-448E-85C0-12A96F3D4A6A}" type="presParOf" srcId="{18441ED8-3747-43C5-B01B-C8BAAC377E86}" destId="{C35EDE96-8471-43A0-80B5-F1A6A68EECCD}" srcOrd="11" destOrd="0" presId="urn:microsoft.com/office/officeart/2005/8/layout/radial5"/>
    <dgm:cxn modelId="{04C2EF98-38CE-4FCB-8447-A8440E99400D}" type="presParOf" srcId="{C35EDE96-8471-43A0-80B5-F1A6A68EECCD}" destId="{EBD8F1BB-2081-475A-A887-85869A28443F}" srcOrd="0" destOrd="0" presId="urn:microsoft.com/office/officeart/2005/8/layout/radial5"/>
    <dgm:cxn modelId="{EFBEF11B-E1F6-4FB2-9D87-8C3B76CC97B4}" type="presParOf" srcId="{18441ED8-3747-43C5-B01B-C8BAAC377E86}" destId="{96E9864F-09BA-47DA-A8B0-CF23DD50D55B}" srcOrd="12" destOrd="0" presId="urn:microsoft.com/office/officeart/2005/8/layout/radial5"/>
    <dgm:cxn modelId="{277241AD-4164-45B6-80A7-1100C825CCAB}" type="presParOf" srcId="{18441ED8-3747-43C5-B01B-C8BAAC377E86}" destId="{15317536-8CCE-44FF-A039-80E344B1CB44}" srcOrd="13" destOrd="0" presId="urn:microsoft.com/office/officeart/2005/8/layout/radial5"/>
    <dgm:cxn modelId="{E77E03D4-9CE8-41A1-AE46-1F59488DC9E9}" type="presParOf" srcId="{15317536-8CCE-44FF-A039-80E344B1CB44}" destId="{76A6F95C-C0E1-45B8-98B8-3270D69149F2}" srcOrd="0" destOrd="0" presId="urn:microsoft.com/office/officeart/2005/8/layout/radial5"/>
    <dgm:cxn modelId="{48937FEC-E451-4DC4-A912-E36BAE4D3951}" type="presParOf" srcId="{18441ED8-3747-43C5-B01B-C8BAAC377E86}" destId="{89427455-689B-4F1E-900F-CD14E4E8D650}" srcOrd="14" destOrd="0" presId="urn:microsoft.com/office/officeart/2005/8/layout/radial5"/>
    <dgm:cxn modelId="{A828397D-6C88-449D-91AC-6F6CB19AD167}" type="presParOf" srcId="{18441ED8-3747-43C5-B01B-C8BAAC377E86}" destId="{BCF3EB01-DD29-4279-81AD-FB0D1F1FC643}" srcOrd="15" destOrd="0" presId="urn:microsoft.com/office/officeart/2005/8/layout/radial5"/>
    <dgm:cxn modelId="{57046702-7844-4AAB-903F-DB319E9A8631}" type="presParOf" srcId="{BCF3EB01-DD29-4279-81AD-FB0D1F1FC643}" destId="{C04801AC-E8F4-46A9-9935-BDB2485F1BDD}" srcOrd="0" destOrd="0" presId="urn:microsoft.com/office/officeart/2005/8/layout/radial5"/>
    <dgm:cxn modelId="{E26E009F-B79F-49FE-A5E7-99B4D88303CB}" type="presParOf" srcId="{18441ED8-3747-43C5-B01B-C8BAAC377E86}" destId="{85AB2CC8-D7E0-494E-A2A1-538668DC68DA}" srcOrd="16" destOrd="0" presId="urn:microsoft.com/office/officeart/2005/8/layout/radial5"/>
    <dgm:cxn modelId="{15D86CE0-7DF1-4EED-ADA4-11DFD6E1D188}" type="presParOf" srcId="{18441ED8-3747-43C5-B01B-C8BAAC377E86}" destId="{A650E352-9154-409D-8BB1-5E1D647F8F6C}" srcOrd="17" destOrd="0" presId="urn:microsoft.com/office/officeart/2005/8/layout/radial5"/>
    <dgm:cxn modelId="{8C9AB083-5B55-4C7B-9B58-A94A8DEF857F}" type="presParOf" srcId="{A650E352-9154-409D-8BB1-5E1D647F8F6C}" destId="{B90533A5-E971-459F-AF5D-687EBBE1239E}" srcOrd="0" destOrd="0" presId="urn:microsoft.com/office/officeart/2005/8/layout/radial5"/>
    <dgm:cxn modelId="{6D82E25A-D38A-40DB-9859-30BB994F970E}" type="presParOf" srcId="{18441ED8-3747-43C5-B01B-C8BAAC377E86}" destId="{98CC402F-ED27-4185-811F-EBBDCB3B14D2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9257E9-DA68-40FD-AD06-E960C49F9D47}" type="doc">
      <dgm:prSet loTypeId="urn:microsoft.com/office/officeart/2005/8/layout/radial5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de-DE"/>
        </a:p>
      </dgm:t>
    </dgm:pt>
    <dgm:pt modelId="{523EE030-E98A-4BF7-8121-C57E7099662C}">
      <dgm:prSet/>
      <dgm:spPr/>
      <dgm:t>
        <a:bodyPr/>
        <a:lstStyle/>
        <a:p>
          <a:r>
            <a:rPr lang="de-DE" dirty="0" smtClean="0"/>
            <a:t>-</a:t>
          </a:r>
          <a:endParaRPr lang="de-DE" dirty="0"/>
        </a:p>
      </dgm:t>
    </dgm:pt>
    <dgm:pt modelId="{480A1B92-4E50-4C08-91A0-5E43CFBBBB39}" type="parTrans" cxnId="{D02CB5C0-4E3A-437C-9FB3-7FA842495D45}">
      <dgm:prSet/>
      <dgm:spPr/>
      <dgm:t>
        <a:bodyPr/>
        <a:lstStyle/>
        <a:p>
          <a:endParaRPr lang="de-DE"/>
        </a:p>
      </dgm:t>
    </dgm:pt>
    <dgm:pt modelId="{A095A52E-E8BE-4074-858E-8AAE63A004DC}" type="sibTrans" cxnId="{D02CB5C0-4E3A-437C-9FB3-7FA842495D45}">
      <dgm:prSet/>
      <dgm:spPr/>
      <dgm:t>
        <a:bodyPr/>
        <a:lstStyle/>
        <a:p>
          <a:endParaRPr lang="de-DE"/>
        </a:p>
      </dgm:t>
    </dgm:pt>
    <dgm:pt modelId="{30539EB5-DCF1-4443-B36A-DF89BA94DA34}">
      <dgm:prSet/>
      <dgm:spPr/>
      <dgm:t>
        <a:bodyPr/>
        <a:lstStyle/>
        <a:p>
          <a:endParaRPr lang="de-DE" dirty="0"/>
        </a:p>
      </dgm:t>
    </dgm:pt>
    <dgm:pt modelId="{7CD386C0-923B-45A1-B873-C763F2A1A835}" type="parTrans" cxnId="{B5B76409-2EA4-44A9-B795-473E77E5B889}">
      <dgm:prSet/>
      <dgm:spPr/>
      <dgm:t>
        <a:bodyPr/>
        <a:lstStyle/>
        <a:p>
          <a:endParaRPr lang="de-DE"/>
        </a:p>
      </dgm:t>
    </dgm:pt>
    <dgm:pt modelId="{9BFADF67-7BB3-4D2F-AF10-4A974DF5FBC8}" type="sibTrans" cxnId="{B5B76409-2EA4-44A9-B795-473E77E5B889}">
      <dgm:prSet/>
      <dgm:spPr/>
      <dgm:t>
        <a:bodyPr/>
        <a:lstStyle/>
        <a:p>
          <a:endParaRPr lang="de-DE"/>
        </a:p>
      </dgm:t>
    </dgm:pt>
    <dgm:pt modelId="{BEA7A2EF-9DC7-44DD-B75B-9E57D1ECDF87}">
      <dgm:prSet/>
      <dgm:spPr/>
      <dgm:t>
        <a:bodyPr/>
        <a:lstStyle/>
        <a:p>
          <a:endParaRPr lang="de-DE" dirty="0"/>
        </a:p>
      </dgm:t>
    </dgm:pt>
    <dgm:pt modelId="{89D98EAA-8D44-45DD-BCF7-0CB5DBFA84D5}" type="parTrans" cxnId="{B953C4D9-5552-4265-94A5-AF54943A07D9}">
      <dgm:prSet/>
      <dgm:spPr/>
      <dgm:t>
        <a:bodyPr/>
        <a:lstStyle/>
        <a:p>
          <a:endParaRPr lang="de-DE"/>
        </a:p>
      </dgm:t>
    </dgm:pt>
    <dgm:pt modelId="{A138DB2C-C634-4DCD-BBA9-5F0AE215BBAA}" type="sibTrans" cxnId="{B953C4D9-5552-4265-94A5-AF54943A07D9}">
      <dgm:prSet/>
      <dgm:spPr/>
      <dgm:t>
        <a:bodyPr/>
        <a:lstStyle/>
        <a:p>
          <a:endParaRPr lang="de-DE"/>
        </a:p>
      </dgm:t>
    </dgm:pt>
    <dgm:pt modelId="{CCE14A26-8539-4454-B209-82438AA88D5E}">
      <dgm:prSet/>
      <dgm:spPr/>
      <dgm:t>
        <a:bodyPr/>
        <a:lstStyle/>
        <a:p>
          <a:endParaRPr lang="de-DE" dirty="0"/>
        </a:p>
      </dgm:t>
    </dgm:pt>
    <dgm:pt modelId="{4E166333-DC4A-4D2E-9420-741269475484}" type="parTrans" cxnId="{6F716F70-DED4-4E62-98B9-8C17AE34B4CE}">
      <dgm:prSet/>
      <dgm:spPr/>
      <dgm:t>
        <a:bodyPr/>
        <a:lstStyle/>
        <a:p>
          <a:endParaRPr lang="de-DE"/>
        </a:p>
      </dgm:t>
    </dgm:pt>
    <dgm:pt modelId="{1E160DF0-8095-4213-BBA6-1166EB017FCD}" type="sibTrans" cxnId="{6F716F70-DED4-4E62-98B9-8C17AE34B4CE}">
      <dgm:prSet/>
      <dgm:spPr/>
      <dgm:t>
        <a:bodyPr/>
        <a:lstStyle/>
        <a:p>
          <a:endParaRPr lang="de-DE"/>
        </a:p>
      </dgm:t>
    </dgm:pt>
    <dgm:pt modelId="{BAC03CA4-DD7F-4E3C-9686-D58197672C6D}">
      <dgm:prSet/>
      <dgm:spPr/>
      <dgm:t>
        <a:bodyPr/>
        <a:lstStyle/>
        <a:p>
          <a:endParaRPr lang="de-DE" dirty="0"/>
        </a:p>
      </dgm:t>
    </dgm:pt>
    <dgm:pt modelId="{D241B52B-0993-4DF7-881C-7C4764143519}" type="parTrans" cxnId="{F8C050A8-12D7-4DF6-A178-80CF18D0A021}">
      <dgm:prSet/>
      <dgm:spPr/>
      <dgm:t>
        <a:bodyPr/>
        <a:lstStyle/>
        <a:p>
          <a:endParaRPr lang="de-DE"/>
        </a:p>
      </dgm:t>
    </dgm:pt>
    <dgm:pt modelId="{7D18B06D-D491-457B-871A-EB815AE45311}" type="sibTrans" cxnId="{F8C050A8-12D7-4DF6-A178-80CF18D0A021}">
      <dgm:prSet/>
      <dgm:spPr/>
      <dgm:t>
        <a:bodyPr/>
        <a:lstStyle/>
        <a:p>
          <a:endParaRPr lang="de-DE"/>
        </a:p>
      </dgm:t>
    </dgm:pt>
    <dgm:pt modelId="{042A9010-8787-4A20-B4BD-846F60D82B87}">
      <dgm:prSet/>
      <dgm:spPr/>
      <dgm:t>
        <a:bodyPr/>
        <a:lstStyle/>
        <a:p>
          <a:endParaRPr lang="de-DE" dirty="0"/>
        </a:p>
      </dgm:t>
    </dgm:pt>
    <dgm:pt modelId="{13F015AB-F90C-4EFF-8A8E-39D6AB282967}" type="parTrans" cxnId="{93380912-735B-4CBF-83F6-7E50BE8A9E5C}">
      <dgm:prSet/>
      <dgm:spPr/>
      <dgm:t>
        <a:bodyPr/>
        <a:lstStyle/>
        <a:p>
          <a:endParaRPr lang="de-DE"/>
        </a:p>
      </dgm:t>
    </dgm:pt>
    <dgm:pt modelId="{2212AC1B-4695-4A6C-97B6-45BBF7373FCC}" type="sibTrans" cxnId="{93380912-735B-4CBF-83F6-7E50BE8A9E5C}">
      <dgm:prSet/>
      <dgm:spPr/>
      <dgm:t>
        <a:bodyPr/>
        <a:lstStyle/>
        <a:p>
          <a:endParaRPr lang="de-DE"/>
        </a:p>
      </dgm:t>
    </dgm:pt>
    <dgm:pt modelId="{875E1702-B7BA-4EBB-97F1-1DE6B3D89887}">
      <dgm:prSet/>
      <dgm:spPr/>
      <dgm:t>
        <a:bodyPr/>
        <a:lstStyle/>
        <a:p>
          <a:endParaRPr lang="de-DE" dirty="0"/>
        </a:p>
      </dgm:t>
    </dgm:pt>
    <dgm:pt modelId="{9F1B7F09-DE93-4583-B9FE-CD105273EA1E}" type="parTrans" cxnId="{5A1AA140-42A2-4069-B94A-B1D5A4C7CC3D}">
      <dgm:prSet/>
      <dgm:spPr/>
      <dgm:t>
        <a:bodyPr/>
        <a:lstStyle/>
        <a:p>
          <a:endParaRPr lang="de-DE"/>
        </a:p>
      </dgm:t>
    </dgm:pt>
    <dgm:pt modelId="{65CB7E93-597C-4AFB-A022-C67E61B2DD4A}" type="sibTrans" cxnId="{5A1AA140-42A2-4069-B94A-B1D5A4C7CC3D}">
      <dgm:prSet/>
      <dgm:spPr/>
      <dgm:t>
        <a:bodyPr/>
        <a:lstStyle/>
        <a:p>
          <a:endParaRPr lang="de-DE"/>
        </a:p>
      </dgm:t>
    </dgm:pt>
    <dgm:pt modelId="{36C2B541-737E-46A8-93D4-2EA7EB395817}">
      <dgm:prSet/>
      <dgm:spPr/>
      <dgm:t>
        <a:bodyPr/>
        <a:lstStyle/>
        <a:p>
          <a:endParaRPr lang="de-DE" dirty="0"/>
        </a:p>
      </dgm:t>
    </dgm:pt>
    <dgm:pt modelId="{65D89ECD-2ECD-4834-B06E-23E9F627444F}" type="parTrans" cxnId="{BA524BDC-6B87-427B-B2CE-F420A5E88EE3}">
      <dgm:prSet/>
      <dgm:spPr/>
      <dgm:t>
        <a:bodyPr/>
        <a:lstStyle/>
        <a:p>
          <a:endParaRPr lang="de-DE"/>
        </a:p>
      </dgm:t>
    </dgm:pt>
    <dgm:pt modelId="{90AD2E14-AEB8-4943-8A93-2531D748650B}" type="sibTrans" cxnId="{BA524BDC-6B87-427B-B2CE-F420A5E88EE3}">
      <dgm:prSet/>
      <dgm:spPr/>
      <dgm:t>
        <a:bodyPr/>
        <a:lstStyle/>
        <a:p>
          <a:endParaRPr lang="de-DE"/>
        </a:p>
      </dgm:t>
    </dgm:pt>
    <dgm:pt modelId="{18441ED8-3747-43C5-B01B-C8BAAC377E86}" type="pres">
      <dgm:prSet presAssocID="{FA9257E9-DA68-40FD-AD06-E960C49F9D4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F333FB9-E275-4ABB-A357-6821EB902C76}" type="pres">
      <dgm:prSet presAssocID="{523EE030-E98A-4BF7-8121-C57E7099662C}" presName="centerShape" presStyleLbl="node0" presStyleIdx="0" presStyleCnt="1"/>
      <dgm:spPr/>
      <dgm:t>
        <a:bodyPr/>
        <a:lstStyle/>
        <a:p>
          <a:endParaRPr lang="de-DE"/>
        </a:p>
      </dgm:t>
    </dgm:pt>
    <dgm:pt modelId="{4029D0E3-29AD-4F89-BD40-AFEE0C0B9688}" type="pres">
      <dgm:prSet presAssocID="{89D98EAA-8D44-45DD-BCF7-0CB5DBFA84D5}" presName="parTrans" presStyleLbl="sibTrans2D1" presStyleIdx="0" presStyleCnt="7"/>
      <dgm:spPr/>
      <dgm:t>
        <a:bodyPr/>
        <a:lstStyle/>
        <a:p>
          <a:endParaRPr lang="de-DE"/>
        </a:p>
      </dgm:t>
    </dgm:pt>
    <dgm:pt modelId="{112ECF3F-BA56-40D8-B2C6-8400A0848BE4}" type="pres">
      <dgm:prSet presAssocID="{89D98EAA-8D44-45DD-BCF7-0CB5DBFA84D5}" presName="connectorText" presStyleLbl="sibTrans2D1" presStyleIdx="0" presStyleCnt="7"/>
      <dgm:spPr/>
      <dgm:t>
        <a:bodyPr/>
        <a:lstStyle/>
        <a:p>
          <a:endParaRPr lang="de-DE"/>
        </a:p>
      </dgm:t>
    </dgm:pt>
    <dgm:pt modelId="{2EFA87C0-B62D-412A-97FB-AEF55C0C055C}" type="pres">
      <dgm:prSet presAssocID="{BEA7A2EF-9DC7-44DD-B75B-9E57D1ECDF8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70281F0-564F-4B72-BD4A-6C484466BA5E}" type="pres">
      <dgm:prSet presAssocID="{4E166333-DC4A-4D2E-9420-741269475484}" presName="parTrans" presStyleLbl="sibTrans2D1" presStyleIdx="1" presStyleCnt="7"/>
      <dgm:spPr/>
      <dgm:t>
        <a:bodyPr/>
        <a:lstStyle/>
        <a:p>
          <a:endParaRPr lang="de-DE"/>
        </a:p>
      </dgm:t>
    </dgm:pt>
    <dgm:pt modelId="{E381CFC5-DA85-47C9-B349-0BC5A0E6E458}" type="pres">
      <dgm:prSet presAssocID="{4E166333-DC4A-4D2E-9420-741269475484}" presName="connectorText" presStyleLbl="sibTrans2D1" presStyleIdx="1" presStyleCnt="7"/>
      <dgm:spPr/>
      <dgm:t>
        <a:bodyPr/>
        <a:lstStyle/>
        <a:p>
          <a:endParaRPr lang="de-DE"/>
        </a:p>
      </dgm:t>
    </dgm:pt>
    <dgm:pt modelId="{97C1DF37-6CB2-4A4A-953B-3D1B0EF065BE}" type="pres">
      <dgm:prSet presAssocID="{CCE14A26-8539-4454-B209-82438AA88D5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53C404B-66DC-4793-97D9-892C8B8EB3BB}" type="pres">
      <dgm:prSet presAssocID="{D241B52B-0993-4DF7-881C-7C4764143519}" presName="parTrans" presStyleLbl="sibTrans2D1" presStyleIdx="2" presStyleCnt="7"/>
      <dgm:spPr/>
      <dgm:t>
        <a:bodyPr/>
        <a:lstStyle/>
        <a:p>
          <a:endParaRPr lang="de-DE"/>
        </a:p>
      </dgm:t>
    </dgm:pt>
    <dgm:pt modelId="{1ED0C997-1EDF-4B6F-B7AA-8C2F7981A0C6}" type="pres">
      <dgm:prSet presAssocID="{D241B52B-0993-4DF7-881C-7C4764143519}" presName="connectorText" presStyleLbl="sibTrans2D1" presStyleIdx="2" presStyleCnt="7"/>
      <dgm:spPr/>
      <dgm:t>
        <a:bodyPr/>
        <a:lstStyle/>
        <a:p>
          <a:endParaRPr lang="de-DE"/>
        </a:p>
      </dgm:t>
    </dgm:pt>
    <dgm:pt modelId="{6FCBB3A5-17A1-458A-9956-A5F3E8F8DB4A}" type="pres">
      <dgm:prSet presAssocID="{BAC03CA4-DD7F-4E3C-9686-D58197672C6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EDD99EB-FBAF-4C6C-9499-9FB1F11A50EA}" type="pres">
      <dgm:prSet presAssocID="{13F015AB-F90C-4EFF-8A8E-39D6AB282967}" presName="parTrans" presStyleLbl="sibTrans2D1" presStyleIdx="3" presStyleCnt="7"/>
      <dgm:spPr/>
      <dgm:t>
        <a:bodyPr/>
        <a:lstStyle/>
        <a:p>
          <a:endParaRPr lang="de-DE"/>
        </a:p>
      </dgm:t>
    </dgm:pt>
    <dgm:pt modelId="{71EB1303-0C79-4DBC-A0B6-E01DC8BCB895}" type="pres">
      <dgm:prSet presAssocID="{13F015AB-F90C-4EFF-8A8E-39D6AB282967}" presName="connectorText" presStyleLbl="sibTrans2D1" presStyleIdx="3" presStyleCnt="7"/>
      <dgm:spPr/>
      <dgm:t>
        <a:bodyPr/>
        <a:lstStyle/>
        <a:p>
          <a:endParaRPr lang="de-DE"/>
        </a:p>
      </dgm:t>
    </dgm:pt>
    <dgm:pt modelId="{57ABBA72-5151-40E5-9D80-4940E20EF989}" type="pres">
      <dgm:prSet presAssocID="{042A9010-8787-4A20-B4BD-846F60D82B87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3766CA-791C-4B54-B75D-4B5D3B79FF1C}" type="pres">
      <dgm:prSet presAssocID="{9F1B7F09-DE93-4583-B9FE-CD105273EA1E}" presName="parTrans" presStyleLbl="sibTrans2D1" presStyleIdx="4" presStyleCnt="7"/>
      <dgm:spPr/>
      <dgm:t>
        <a:bodyPr/>
        <a:lstStyle/>
        <a:p>
          <a:endParaRPr lang="de-DE"/>
        </a:p>
      </dgm:t>
    </dgm:pt>
    <dgm:pt modelId="{DF1ED21E-665A-4A3E-A01A-A25A0849F00D}" type="pres">
      <dgm:prSet presAssocID="{9F1B7F09-DE93-4583-B9FE-CD105273EA1E}" presName="connectorText" presStyleLbl="sibTrans2D1" presStyleIdx="4" presStyleCnt="7"/>
      <dgm:spPr/>
      <dgm:t>
        <a:bodyPr/>
        <a:lstStyle/>
        <a:p>
          <a:endParaRPr lang="de-DE"/>
        </a:p>
      </dgm:t>
    </dgm:pt>
    <dgm:pt modelId="{4814340B-2726-465D-AB0E-1EE6069C437D}" type="pres">
      <dgm:prSet presAssocID="{875E1702-B7BA-4EBB-97F1-1DE6B3D8988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4E1313B-5E56-47BA-B52D-E7E1688BF569}" type="pres">
      <dgm:prSet presAssocID="{65D89ECD-2ECD-4834-B06E-23E9F627444F}" presName="parTrans" presStyleLbl="sibTrans2D1" presStyleIdx="5" presStyleCnt="7" custRadScaleRad="240154" custRadScaleInc="-2147483648"/>
      <dgm:spPr/>
      <dgm:t>
        <a:bodyPr/>
        <a:lstStyle/>
        <a:p>
          <a:endParaRPr lang="de-DE"/>
        </a:p>
      </dgm:t>
    </dgm:pt>
    <dgm:pt modelId="{5C5206AC-D4B7-4DD9-8736-21F0439C6ECE}" type="pres">
      <dgm:prSet presAssocID="{65D89ECD-2ECD-4834-B06E-23E9F627444F}" presName="connectorText" presStyleLbl="sibTrans2D1" presStyleIdx="5" presStyleCnt="7"/>
      <dgm:spPr/>
      <dgm:t>
        <a:bodyPr/>
        <a:lstStyle/>
        <a:p>
          <a:endParaRPr lang="de-DE"/>
        </a:p>
      </dgm:t>
    </dgm:pt>
    <dgm:pt modelId="{5BEF0499-A0A1-4168-8FA2-F1C523B17CC7}" type="pres">
      <dgm:prSet presAssocID="{36C2B541-737E-46A8-93D4-2EA7EB39581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F5CAE29-C1D7-4136-88E9-6EDBF7AD1F38}" type="pres">
      <dgm:prSet presAssocID="{7CD386C0-923B-45A1-B873-C763F2A1A835}" presName="parTrans" presStyleLbl="sibTrans2D1" presStyleIdx="6" presStyleCnt="7"/>
      <dgm:spPr/>
      <dgm:t>
        <a:bodyPr/>
        <a:lstStyle/>
        <a:p>
          <a:endParaRPr lang="de-DE"/>
        </a:p>
      </dgm:t>
    </dgm:pt>
    <dgm:pt modelId="{090A6474-C5D2-4E17-BF2D-25B1F5E529DF}" type="pres">
      <dgm:prSet presAssocID="{7CD386C0-923B-45A1-B873-C763F2A1A835}" presName="connectorText" presStyleLbl="sibTrans2D1" presStyleIdx="6" presStyleCnt="7"/>
      <dgm:spPr/>
      <dgm:t>
        <a:bodyPr/>
        <a:lstStyle/>
        <a:p>
          <a:endParaRPr lang="de-DE"/>
        </a:p>
      </dgm:t>
    </dgm:pt>
    <dgm:pt modelId="{B045B503-8211-438A-B6A6-F94366968B15}" type="pres">
      <dgm:prSet presAssocID="{30539EB5-DCF1-4443-B36A-DF89BA94DA34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3F86495-5617-41FB-9150-8791752E067D}" type="presOf" srcId="{9F1B7F09-DE93-4583-B9FE-CD105273EA1E}" destId="{DF1ED21E-665A-4A3E-A01A-A25A0849F00D}" srcOrd="1" destOrd="0" presId="urn:microsoft.com/office/officeart/2005/8/layout/radial5"/>
    <dgm:cxn modelId="{BD3D85FC-0654-483B-B3FF-9532A2BB7ECB}" type="presOf" srcId="{523EE030-E98A-4BF7-8121-C57E7099662C}" destId="{CF333FB9-E275-4ABB-A357-6821EB902C76}" srcOrd="0" destOrd="0" presId="urn:microsoft.com/office/officeart/2005/8/layout/radial5"/>
    <dgm:cxn modelId="{EA7EAFA1-89D6-4E6F-9899-700B2CDD82C5}" type="presOf" srcId="{875E1702-B7BA-4EBB-97F1-1DE6B3D89887}" destId="{4814340B-2726-465D-AB0E-1EE6069C437D}" srcOrd="0" destOrd="0" presId="urn:microsoft.com/office/officeart/2005/8/layout/radial5"/>
    <dgm:cxn modelId="{B5B76409-2EA4-44A9-B795-473E77E5B889}" srcId="{523EE030-E98A-4BF7-8121-C57E7099662C}" destId="{30539EB5-DCF1-4443-B36A-DF89BA94DA34}" srcOrd="6" destOrd="0" parTransId="{7CD386C0-923B-45A1-B873-C763F2A1A835}" sibTransId="{9BFADF67-7BB3-4D2F-AF10-4A974DF5FBC8}"/>
    <dgm:cxn modelId="{D2120533-BFE2-49DA-885A-DE931851FC30}" type="presOf" srcId="{D241B52B-0993-4DF7-881C-7C4764143519}" destId="{1ED0C997-1EDF-4B6F-B7AA-8C2F7981A0C6}" srcOrd="1" destOrd="0" presId="urn:microsoft.com/office/officeart/2005/8/layout/radial5"/>
    <dgm:cxn modelId="{93380912-735B-4CBF-83F6-7E50BE8A9E5C}" srcId="{523EE030-E98A-4BF7-8121-C57E7099662C}" destId="{042A9010-8787-4A20-B4BD-846F60D82B87}" srcOrd="3" destOrd="0" parTransId="{13F015AB-F90C-4EFF-8A8E-39D6AB282967}" sibTransId="{2212AC1B-4695-4A6C-97B6-45BBF7373FCC}"/>
    <dgm:cxn modelId="{AF71180C-CEA5-40AF-B0E7-8B29C96BEBBB}" type="presOf" srcId="{65D89ECD-2ECD-4834-B06E-23E9F627444F}" destId="{A4E1313B-5E56-47BA-B52D-E7E1688BF569}" srcOrd="0" destOrd="0" presId="urn:microsoft.com/office/officeart/2005/8/layout/radial5"/>
    <dgm:cxn modelId="{DC39E4EE-AA6C-4E88-A7EC-24CDEED11E96}" type="presOf" srcId="{65D89ECD-2ECD-4834-B06E-23E9F627444F}" destId="{5C5206AC-D4B7-4DD9-8736-21F0439C6ECE}" srcOrd="1" destOrd="0" presId="urn:microsoft.com/office/officeart/2005/8/layout/radial5"/>
    <dgm:cxn modelId="{FF9D8348-2185-444A-A2FC-DBC727583B3A}" type="presOf" srcId="{BEA7A2EF-9DC7-44DD-B75B-9E57D1ECDF87}" destId="{2EFA87C0-B62D-412A-97FB-AEF55C0C055C}" srcOrd="0" destOrd="0" presId="urn:microsoft.com/office/officeart/2005/8/layout/radial5"/>
    <dgm:cxn modelId="{D02CB5C0-4E3A-437C-9FB3-7FA842495D45}" srcId="{FA9257E9-DA68-40FD-AD06-E960C49F9D47}" destId="{523EE030-E98A-4BF7-8121-C57E7099662C}" srcOrd="0" destOrd="0" parTransId="{480A1B92-4E50-4C08-91A0-5E43CFBBBB39}" sibTransId="{A095A52E-E8BE-4074-858E-8AAE63A004DC}"/>
    <dgm:cxn modelId="{5A1AA140-42A2-4069-B94A-B1D5A4C7CC3D}" srcId="{523EE030-E98A-4BF7-8121-C57E7099662C}" destId="{875E1702-B7BA-4EBB-97F1-1DE6B3D89887}" srcOrd="4" destOrd="0" parTransId="{9F1B7F09-DE93-4583-B9FE-CD105273EA1E}" sibTransId="{65CB7E93-597C-4AFB-A022-C67E61B2DD4A}"/>
    <dgm:cxn modelId="{BDFC690A-0BFD-4D51-ABC2-82EA104D2016}" type="presOf" srcId="{30539EB5-DCF1-4443-B36A-DF89BA94DA34}" destId="{B045B503-8211-438A-B6A6-F94366968B15}" srcOrd="0" destOrd="0" presId="urn:microsoft.com/office/officeart/2005/8/layout/radial5"/>
    <dgm:cxn modelId="{332FD160-5A8A-4AAF-8092-F4195066AB9E}" type="presOf" srcId="{FA9257E9-DA68-40FD-AD06-E960C49F9D47}" destId="{18441ED8-3747-43C5-B01B-C8BAAC377E86}" srcOrd="0" destOrd="0" presId="urn:microsoft.com/office/officeart/2005/8/layout/radial5"/>
    <dgm:cxn modelId="{7C22C170-B3F4-4C63-A294-B397AACA1CF4}" type="presOf" srcId="{89D98EAA-8D44-45DD-BCF7-0CB5DBFA84D5}" destId="{4029D0E3-29AD-4F89-BD40-AFEE0C0B9688}" srcOrd="0" destOrd="0" presId="urn:microsoft.com/office/officeart/2005/8/layout/radial5"/>
    <dgm:cxn modelId="{9B6092B9-FA4D-4E95-8E89-1DCA8CAD1896}" type="presOf" srcId="{CCE14A26-8539-4454-B209-82438AA88D5E}" destId="{97C1DF37-6CB2-4A4A-953B-3D1B0EF065BE}" srcOrd="0" destOrd="0" presId="urn:microsoft.com/office/officeart/2005/8/layout/radial5"/>
    <dgm:cxn modelId="{BA524BDC-6B87-427B-B2CE-F420A5E88EE3}" srcId="{523EE030-E98A-4BF7-8121-C57E7099662C}" destId="{36C2B541-737E-46A8-93D4-2EA7EB395817}" srcOrd="5" destOrd="0" parTransId="{65D89ECD-2ECD-4834-B06E-23E9F627444F}" sibTransId="{90AD2E14-AEB8-4943-8A93-2531D748650B}"/>
    <dgm:cxn modelId="{6F716F70-DED4-4E62-98B9-8C17AE34B4CE}" srcId="{523EE030-E98A-4BF7-8121-C57E7099662C}" destId="{CCE14A26-8539-4454-B209-82438AA88D5E}" srcOrd="1" destOrd="0" parTransId="{4E166333-DC4A-4D2E-9420-741269475484}" sibTransId="{1E160DF0-8095-4213-BBA6-1166EB017FCD}"/>
    <dgm:cxn modelId="{F487589F-1818-4BA3-9B31-069BB2252376}" type="presOf" srcId="{89D98EAA-8D44-45DD-BCF7-0CB5DBFA84D5}" destId="{112ECF3F-BA56-40D8-B2C6-8400A0848BE4}" srcOrd="1" destOrd="0" presId="urn:microsoft.com/office/officeart/2005/8/layout/radial5"/>
    <dgm:cxn modelId="{B953C4D9-5552-4265-94A5-AF54943A07D9}" srcId="{523EE030-E98A-4BF7-8121-C57E7099662C}" destId="{BEA7A2EF-9DC7-44DD-B75B-9E57D1ECDF87}" srcOrd="0" destOrd="0" parTransId="{89D98EAA-8D44-45DD-BCF7-0CB5DBFA84D5}" sibTransId="{A138DB2C-C634-4DCD-BBA9-5F0AE215BBAA}"/>
    <dgm:cxn modelId="{E60CEA97-0ABE-4592-89D4-AF1C8F235CAB}" type="presOf" srcId="{7CD386C0-923B-45A1-B873-C763F2A1A835}" destId="{090A6474-C5D2-4E17-BF2D-25B1F5E529DF}" srcOrd="1" destOrd="0" presId="urn:microsoft.com/office/officeart/2005/8/layout/radial5"/>
    <dgm:cxn modelId="{13DFB80B-F7F7-45F0-A154-20CA5C3256D0}" type="presOf" srcId="{13F015AB-F90C-4EFF-8A8E-39D6AB282967}" destId="{71EB1303-0C79-4DBC-A0B6-E01DC8BCB895}" srcOrd="1" destOrd="0" presId="urn:microsoft.com/office/officeart/2005/8/layout/radial5"/>
    <dgm:cxn modelId="{A9D68BCE-91E1-41C6-BF63-52B49CD2A1D0}" type="presOf" srcId="{D241B52B-0993-4DF7-881C-7C4764143519}" destId="{753C404B-66DC-4793-97D9-892C8B8EB3BB}" srcOrd="0" destOrd="0" presId="urn:microsoft.com/office/officeart/2005/8/layout/radial5"/>
    <dgm:cxn modelId="{1A636EA8-FB92-470C-8B43-DE3B5B85A5A6}" type="presOf" srcId="{9F1B7F09-DE93-4583-B9FE-CD105273EA1E}" destId="{683766CA-791C-4B54-B75D-4B5D3B79FF1C}" srcOrd="0" destOrd="0" presId="urn:microsoft.com/office/officeart/2005/8/layout/radial5"/>
    <dgm:cxn modelId="{EA9EAC1C-691F-430F-878B-3896BE657854}" type="presOf" srcId="{4E166333-DC4A-4D2E-9420-741269475484}" destId="{E381CFC5-DA85-47C9-B349-0BC5A0E6E458}" srcOrd="1" destOrd="0" presId="urn:microsoft.com/office/officeart/2005/8/layout/radial5"/>
    <dgm:cxn modelId="{F8C050A8-12D7-4DF6-A178-80CF18D0A021}" srcId="{523EE030-E98A-4BF7-8121-C57E7099662C}" destId="{BAC03CA4-DD7F-4E3C-9686-D58197672C6D}" srcOrd="2" destOrd="0" parTransId="{D241B52B-0993-4DF7-881C-7C4764143519}" sibTransId="{7D18B06D-D491-457B-871A-EB815AE45311}"/>
    <dgm:cxn modelId="{1D175183-2B85-44DC-9944-8BB27A7FE8B1}" type="presOf" srcId="{4E166333-DC4A-4D2E-9420-741269475484}" destId="{070281F0-564F-4B72-BD4A-6C484466BA5E}" srcOrd="0" destOrd="0" presId="urn:microsoft.com/office/officeart/2005/8/layout/radial5"/>
    <dgm:cxn modelId="{6451F0B3-F52C-4479-949D-8A2F0E366735}" type="presOf" srcId="{7CD386C0-923B-45A1-B873-C763F2A1A835}" destId="{9F5CAE29-C1D7-4136-88E9-6EDBF7AD1F38}" srcOrd="0" destOrd="0" presId="urn:microsoft.com/office/officeart/2005/8/layout/radial5"/>
    <dgm:cxn modelId="{296B0A66-3636-483F-8F33-D0A4B0426644}" type="presOf" srcId="{36C2B541-737E-46A8-93D4-2EA7EB395817}" destId="{5BEF0499-A0A1-4168-8FA2-F1C523B17CC7}" srcOrd="0" destOrd="0" presId="urn:microsoft.com/office/officeart/2005/8/layout/radial5"/>
    <dgm:cxn modelId="{7AA57F6B-5E2E-4957-ADBE-C2BFE679AC6A}" type="presOf" srcId="{BAC03CA4-DD7F-4E3C-9686-D58197672C6D}" destId="{6FCBB3A5-17A1-458A-9956-A5F3E8F8DB4A}" srcOrd="0" destOrd="0" presId="urn:microsoft.com/office/officeart/2005/8/layout/radial5"/>
    <dgm:cxn modelId="{2D8A709D-6FCD-43DA-BEEE-602511163F93}" type="presOf" srcId="{13F015AB-F90C-4EFF-8A8E-39D6AB282967}" destId="{7EDD99EB-FBAF-4C6C-9499-9FB1F11A50EA}" srcOrd="0" destOrd="0" presId="urn:microsoft.com/office/officeart/2005/8/layout/radial5"/>
    <dgm:cxn modelId="{04C9CEEF-370E-4A76-9791-D94E081F6BF0}" type="presOf" srcId="{042A9010-8787-4A20-B4BD-846F60D82B87}" destId="{57ABBA72-5151-40E5-9D80-4940E20EF989}" srcOrd="0" destOrd="0" presId="urn:microsoft.com/office/officeart/2005/8/layout/radial5"/>
    <dgm:cxn modelId="{A85E0DCD-7C7E-47A7-9A29-81EC3E7FFFB6}" type="presParOf" srcId="{18441ED8-3747-43C5-B01B-C8BAAC377E86}" destId="{CF333FB9-E275-4ABB-A357-6821EB902C76}" srcOrd="0" destOrd="0" presId="urn:microsoft.com/office/officeart/2005/8/layout/radial5"/>
    <dgm:cxn modelId="{DE77DBF2-17A8-41FD-9C29-02A81F860B62}" type="presParOf" srcId="{18441ED8-3747-43C5-B01B-C8BAAC377E86}" destId="{4029D0E3-29AD-4F89-BD40-AFEE0C0B9688}" srcOrd="1" destOrd="0" presId="urn:microsoft.com/office/officeart/2005/8/layout/radial5"/>
    <dgm:cxn modelId="{4D2E58D4-A32D-4736-86CF-2CA0850B1C5C}" type="presParOf" srcId="{4029D0E3-29AD-4F89-BD40-AFEE0C0B9688}" destId="{112ECF3F-BA56-40D8-B2C6-8400A0848BE4}" srcOrd="0" destOrd="0" presId="urn:microsoft.com/office/officeart/2005/8/layout/radial5"/>
    <dgm:cxn modelId="{65DF66A3-9601-4381-859B-CDA2337D3A72}" type="presParOf" srcId="{18441ED8-3747-43C5-B01B-C8BAAC377E86}" destId="{2EFA87C0-B62D-412A-97FB-AEF55C0C055C}" srcOrd="2" destOrd="0" presId="urn:microsoft.com/office/officeart/2005/8/layout/radial5"/>
    <dgm:cxn modelId="{744026E2-7E46-49DA-BE32-6B0B30EE91BD}" type="presParOf" srcId="{18441ED8-3747-43C5-B01B-C8BAAC377E86}" destId="{070281F0-564F-4B72-BD4A-6C484466BA5E}" srcOrd="3" destOrd="0" presId="urn:microsoft.com/office/officeart/2005/8/layout/radial5"/>
    <dgm:cxn modelId="{065D262A-9F22-4A7A-9779-23EEB6CA4EB4}" type="presParOf" srcId="{070281F0-564F-4B72-BD4A-6C484466BA5E}" destId="{E381CFC5-DA85-47C9-B349-0BC5A0E6E458}" srcOrd="0" destOrd="0" presId="urn:microsoft.com/office/officeart/2005/8/layout/radial5"/>
    <dgm:cxn modelId="{61EA8049-604F-4553-95F5-8D33B1347CB1}" type="presParOf" srcId="{18441ED8-3747-43C5-B01B-C8BAAC377E86}" destId="{97C1DF37-6CB2-4A4A-953B-3D1B0EF065BE}" srcOrd="4" destOrd="0" presId="urn:microsoft.com/office/officeart/2005/8/layout/radial5"/>
    <dgm:cxn modelId="{427CFABA-CCB6-4821-9A08-720D435D9A3C}" type="presParOf" srcId="{18441ED8-3747-43C5-B01B-C8BAAC377E86}" destId="{753C404B-66DC-4793-97D9-892C8B8EB3BB}" srcOrd="5" destOrd="0" presId="urn:microsoft.com/office/officeart/2005/8/layout/radial5"/>
    <dgm:cxn modelId="{3B91FD0C-18B8-47E9-80F1-5F94EA8892E4}" type="presParOf" srcId="{753C404B-66DC-4793-97D9-892C8B8EB3BB}" destId="{1ED0C997-1EDF-4B6F-B7AA-8C2F7981A0C6}" srcOrd="0" destOrd="0" presId="urn:microsoft.com/office/officeart/2005/8/layout/radial5"/>
    <dgm:cxn modelId="{C1F843E0-D348-4F45-807C-47241BD1A425}" type="presParOf" srcId="{18441ED8-3747-43C5-B01B-C8BAAC377E86}" destId="{6FCBB3A5-17A1-458A-9956-A5F3E8F8DB4A}" srcOrd="6" destOrd="0" presId="urn:microsoft.com/office/officeart/2005/8/layout/radial5"/>
    <dgm:cxn modelId="{9A2D155E-C71A-450D-B9CD-80226F646C97}" type="presParOf" srcId="{18441ED8-3747-43C5-B01B-C8BAAC377E86}" destId="{7EDD99EB-FBAF-4C6C-9499-9FB1F11A50EA}" srcOrd="7" destOrd="0" presId="urn:microsoft.com/office/officeart/2005/8/layout/radial5"/>
    <dgm:cxn modelId="{3540D55D-D65A-4AD1-87FE-156F66F996EC}" type="presParOf" srcId="{7EDD99EB-FBAF-4C6C-9499-9FB1F11A50EA}" destId="{71EB1303-0C79-4DBC-A0B6-E01DC8BCB895}" srcOrd="0" destOrd="0" presId="urn:microsoft.com/office/officeart/2005/8/layout/radial5"/>
    <dgm:cxn modelId="{9B2AF8B9-B241-4BC2-8613-8FD0F3F51BFD}" type="presParOf" srcId="{18441ED8-3747-43C5-B01B-C8BAAC377E86}" destId="{57ABBA72-5151-40E5-9D80-4940E20EF989}" srcOrd="8" destOrd="0" presId="urn:microsoft.com/office/officeart/2005/8/layout/radial5"/>
    <dgm:cxn modelId="{4E496E1C-5006-4A31-A465-0E7200548E96}" type="presParOf" srcId="{18441ED8-3747-43C5-B01B-C8BAAC377E86}" destId="{683766CA-791C-4B54-B75D-4B5D3B79FF1C}" srcOrd="9" destOrd="0" presId="urn:microsoft.com/office/officeart/2005/8/layout/radial5"/>
    <dgm:cxn modelId="{313973C8-B1D1-4F40-A2EB-2E012FF62491}" type="presParOf" srcId="{683766CA-791C-4B54-B75D-4B5D3B79FF1C}" destId="{DF1ED21E-665A-4A3E-A01A-A25A0849F00D}" srcOrd="0" destOrd="0" presId="urn:microsoft.com/office/officeart/2005/8/layout/radial5"/>
    <dgm:cxn modelId="{2B8D7FEA-90DB-4273-B88A-974CDD3392C9}" type="presParOf" srcId="{18441ED8-3747-43C5-B01B-C8BAAC377E86}" destId="{4814340B-2726-465D-AB0E-1EE6069C437D}" srcOrd="10" destOrd="0" presId="urn:microsoft.com/office/officeart/2005/8/layout/radial5"/>
    <dgm:cxn modelId="{CDC44408-8709-43D4-B6B4-426D4261E4E2}" type="presParOf" srcId="{18441ED8-3747-43C5-B01B-C8BAAC377E86}" destId="{A4E1313B-5E56-47BA-B52D-E7E1688BF569}" srcOrd="11" destOrd="0" presId="urn:microsoft.com/office/officeart/2005/8/layout/radial5"/>
    <dgm:cxn modelId="{8AED5DC7-3804-46B9-A1B6-A866EBDC1BED}" type="presParOf" srcId="{A4E1313B-5E56-47BA-B52D-E7E1688BF569}" destId="{5C5206AC-D4B7-4DD9-8736-21F0439C6ECE}" srcOrd="0" destOrd="0" presId="urn:microsoft.com/office/officeart/2005/8/layout/radial5"/>
    <dgm:cxn modelId="{6DE8BC91-5BDA-4593-8FD0-5F3CBAE2E72F}" type="presParOf" srcId="{18441ED8-3747-43C5-B01B-C8BAAC377E86}" destId="{5BEF0499-A0A1-4168-8FA2-F1C523B17CC7}" srcOrd="12" destOrd="0" presId="urn:microsoft.com/office/officeart/2005/8/layout/radial5"/>
    <dgm:cxn modelId="{F1F34A13-C174-4E0C-BEC2-9F8421250CF2}" type="presParOf" srcId="{18441ED8-3747-43C5-B01B-C8BAAC377E86}" destId="{9F5CAE29-C1D7-4136-88E9-6EDBF7AD1F38}" srcOrd="13" destOrd="0" presId="urn:microsoft.com/office/officeart/2005/8/layout/radial5"/>
    <dgm:cxn modelId="{E27BC6C9-9725-4EFB-8F19-BDC99FAB0D1A}" type="presParOf" srcId="{9F5CAE29-C1D7-4136-88E9-6EDBF7AD1F38}" destId="{090A6474-C5D2-4E17-BF2D-25B1F5E529DF}" srcOrd="0" destOrd="0" presId="urn:microsoft.com/office/officeart/2005/8/layout/radial5"/>
    <dgm:cxn modelId="{BAA57729-531C-42E9-911E-86C82B13F3AE}" type="presParOf" srcId="{18441ED8-3747-43C5-B01B-C8BAAC377E86}" destId="{B045B503-8211-438A-B6A6-F94366968B15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009853-E035-4ACB-AF94-4A1EAA942E33}">
      <dsp:nvSpPr>
        <dsp:cNvPr id="0" name=""/>
        <dsp:cNvSpPr/>
      </dsp:nvSpPr>
      <dsp:spPr>
        <a:xfrm>
          <a:off x="1476103" y="1492112"/>
          <a:ext cx="1512289" cy="14747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/>
            <a:t>Chemie der Kunststoffe</a:t>
          </a:r>
        </a:p>
      </dsp:txBody>
      <dsp:txXfrm>
        <a:off x="1476103" y="1492112"/>
        <a:ext cx="1512289" cy="1474798"/>
      </dsp:txXfrm>
    </dsp:sp>
    <dsp:sp modelId="{33F2B701-5F4E-4351-95CC-ED99B0216771}">
      <dsp:nvSpPr>
        <dsp:cNvPr id="0" name=""/>
        <dsp:cNvSpPr/>
      </dsp:nvSpPr>
      <dsp:spPr>
        <a:xfrm rot="16200000">
          <a:off x="2139737" y="1127186"/>
          <a:ext cx="185021" cy="391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16200000">
        <a:off x="2139737" y="1127186"/>
        <a:ext cx="185021" cy="391225"/>
      </dsp:txXfrm>
    </dsp:sp>
    <dsp:sp modelId="{C14D8C69-DEE1-436D-AED0-B92141822DB8}">
      <dsp:nvSpPr>
        <dsp:cNvPr id="0" name=""/>
        <dsp:cNvSpPr/>
      </dsp:nvSpPr>
      <dsp:spPr>
        <a:xfrm>
          <a:off x="1560385" y="-188559"/>
          <a:ext cx="1343724" cy="13315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Station 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Brennprobe</a:t>
          </a:r>
          <a:endParaRPr lang="de-DE" sz="1400" kern="1200" dirty="0"/>
        </a:p>
      </dsp:txBody>
      <dsp:txXfrm>
        <a:off x="1560385" y="-188559"/>
        <a:ext cx="1343724" cy="1331573"/>
      </dsp:txXfrm>
    </dsp:sp>
    <dsp:sp modelId="{12D8484C-5109-4580-8102-A2624BA8DEAE}">
      <dsp:nvSpPr>
        <dsp:cNvPr id="0" name=""/>
        <dsp:cNvSpPr/>
      </dsp:nvSpPr>
      <dsp:spPr>
        <a:xfrm rot="18600000">
          <a:off x="2726958" y="1337254"/>
          <a:ext cx="179687" cy="391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18600000">
        <a:off x="2726958" y="1337254"/>
        <a:ext cx="179687" cy="391225"/>
      </dsp:txXfrm>
    </dsp:sp>
    <dsp:sp modelId="{C693442D-D2B8-4E15-8B8A-9FBF75A102E6}">
      <dsp:nvSpPr>
        <dsp:cNvPr id="0" name=""/>
        <dsp:cNvSpPr/>
      </dsp:nvSpPr>
      <dsp:spPr>
        <a:xfrm>
          <a:off x="2686732" y="221396"/>
          <a:ext cx="1343724" cy="13315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Station 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Gewicht, Volumen und Dichte</a:t>
          </a:r>
        </a:p>
      </dsp:txBody>
      <dsp:txXfrm>
        <a:off x="2686732" y="221396"/>
        <a:ext cx="1343724" cy="1331573"/>
      </dsp:txXfrm>
    </dsp:sp>
    <dsp:sp modelId="{10D10560-B522-428E-BBCC-96295B519421}">
      <dsp:nvSpPr>
        <dsp:cNvPr id="0" name=""/>
        <dsp:cNvSpPr/>
      </dsp:nvSpPr>
      <dsp:spPr>
        <a:xfrm rot="21000000">
          <a:off x="3045443" y="1875321"/>
          <a:ext cx="172275" cy="391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21000000">
        <a:off x="3045443" y="1875321"/>
        <a:ext cx="172275" cy="391225"/>
      </dsp:txXfrm>
    </dsp:sp>
    <dsp:sp modelId="{14F27A13-5B58-4668-B970-E391EFF2FAE1}">
      <dsp:nvSpPr>
        <dsp:cNvPr id="0" name=""/>
        <dsp:cNvSpPr/>
      </dsp:nvSpPr>
      <dsp:spPr>
        <a:xfrm>
          <a:off x="3286048" y="1259443"/>
          <a:ext cx="1343724" cy="13315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Station 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Widerstands-</a:t>
          </a:r>
          <a:r>
            <a:rPr lang="de-DE" sz="1400" kern="1200" dirty="0" err="1" smtClean="0"/>
            <a:t>fähigkeit</a:t>
          </a:r>
          <a:endParaRPr lang="de-DE" sz="1400" kern="1200" dirty="0"/>
        </a:p>
      </dsp:txBody>
      <dsp:txXfrm>
        <a:off x="3286048" y="1259443"/>
        <a:ext cx="1343724" cy="1331573"/>
      </dsp:txXfrm>
    </dsp:sp>
    <dsp:sp modelId="{10D85AE4-CFFB-4EA8-A8C0-B6529AD58767}">
      <dsp:nvSpPr>
        <dsp:cNvPr id="0" name=""/>
        <dsp:cNvSpPr/>
      </dsp:nvSpPr>
      <dsp:spPr>
        <a:xfrm rot="1800000">
          <a:off x="2934169" y="2489739"/>
          <a:ext cx="175234" cy="391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1800000">
        <a:off x="2934169" y="2489739"/>
        <a:ext cx="175234" cy="391225"/>
      </dsp:txXfrm>
    </dsp:sp>
    <dsp:sp modelId="{3077C500-5BD4-479B-8AA2-89A632998F3B}">
      <dsp:nvSpPr>
        <dsp:cNvPr id="0" name=""/>
        <dsp:cNvSpPr/>
      </dsp:nvSpPr>
      <dsp:spPr>
        <a:xfrm>
          <a:off x="3077908" y="2439866"/>
          <a:ext cx="1343724" cy="13315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Station 4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Struktur- </a:t>
          </a:r>
          <a:r>
            <a:rPr lang="de-DE" sz="1400" kern="1200" dirty="0" smtClean="0"/>
            <a:t>Eigenschafts-Modelle</a:t>
          </a:r>
          <a:endParaRPr lang="de-DE" sz="1400" kern="1200" dirty="0"/>
        </a:p>
      </dsp:txBody>
      <dsp:txXfrm>
        <a:off x="3077908" y="2439866"/>
        <a:ext cx="1343724" cy="1331573"/>
      </dsp:txXfrm>
    </dsp:sp>
    <dsp:sp modelId="{A4136819-9272-400A-A464-8CFB8C2A95A9}">
      <dsp:nvSpPr>
        <dsp:cNvPr id="0" name=""/>
        <dsp:cNvSpPr/>
      </dsp:nvSpPr>
      <dsp:spPr>
        <a:xfrm rot="4200000">
          <a:off x="2450856" y="2886635"/>
          <a:ext cx="183525" cy="391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4200000">
        <a:off x="2450856" y="2886635"/>
        <a:ext cx="183525" cy="391225"/>
      </dsp:txXfrm>
    </dsp:sp>
    <dsp:sp modelId="{94B174ED-DB0C-4B16-A519-E083758DF4FF}">
      <dsp:nvSpPr>
        <dsp:cNvPr id="0" name=""/>
        <dsp:cNvSpPr/>
      </dsp:nvSpPr>
      <dsp:spPr>
        <a:xfrm>
          <a:off x="2159702" y="3210332"/>
          <a:ext cx="1343724" cy="13315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Station 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Kunststoff-</a:t>
          </a:r>
          <a:r>
            <a:rPr lang="de-DE" sz="1400" kern="1200" dirty="0" err="1"/>
            <a:t>entstehung</a:t>
          </a:r>
          <a:endParaRPr lang="de-DE" sz="1400" kern="1200" dirty="0"/>
        </a:p>
      </dsp:txBody>
      <dsp:txXfrm>
        <a:off x="2159702" y="3210332"/>
        <a:ext cx="1343724" cy="1331573"/>
      </dsp:txXfrm>
    </dsp:sp>
    <dsp:sp modelId="{C35EDE96-8471-43A0-80B5-F1A6A68EECCD}">
      <dsp:nvSpPr>
        <dsp:cNvPr id="0" name=""/>
        <dsp:cNvSpPr/>
      </dsp:nvSpPr>
      <dsp:spPr>
        <a:xfrm rot="6600000">
          <a:off x="1830114" y="2886635"/>
          <a:ext cx="183525" cy="391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6600000">
        <a:off x="1830114" y="2886635"/>
        <a:ext cx="183525" cy="391225"/>
      </dsp:txXfrm>
    </dsp:sp>
    <dsp:sp modelId="{96E9864F-09BA-47DA-A8B0-CF23DD50D55B}">
      <dsp:nvSpPr>
        <dsp:cNvPr id="0" name=""/>
        <dsp:cNvSpPr/>
      </dsp:nvSpPr>
      <dsp:spPr>
        <a:xfrm>
          <a:off x="961068" y="3210332"/>
          <a:ext cx="1343724" cy="13315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Station 6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biologisch abbaubare Kunststoffe</a:t>
          </a:r>
        </a:p>
      </dsp:txBody>
      <dsp:txXfrm>
        <a:off x="961068" y="3210332"/>
        <a:ext cx="1343724" cy="1331573"/>
      </dsp:txXfrm>
    </dsp:sp>
    <dsp:sp modelId="{15317536-8CCE-44FF-A039-80E344B1CB44}">
      <dsp:nvSpPr>
        <dsp:cNvPr id="0" name=""/>
        <dsp:cNvSpPr/>
      </dsp:nvSpPr>
      <dsp:spPr>
        <a:xfrm rot="9000000">
          <a:off x="1355091" y="2489739"/>
          <a:ext cx="175234" cy="391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9000000">
        <a:off x="1355091" y="2489739"/>
        <a:ext cx="175234" cy="391225"/>
      </dsp:txXfrm>
    </dsp:sp>
    <dsp:sp modelId="{89427455-689B-4F1E-900F-CD14E4E8D650}">
      <dsp:nvSpPr>
        <dsp:cNvPr id="0" name=""/>
        <dsp:cNvSpPr/>
      </dsp:nvSpPr>
      <dsp:spPr>
        <a:xfrm>
          <a:off x="42862" y="2439866"/>
          <a:ext cx="1343724" cy="13315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Station 7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Herstellung </a:t>
          </a:r>
          <a:r>
            <a:rPr lang="de-DE" sz="1400" kern="1200" dirty="0" smtClean="0"/>
            <a:t>von Nylon</a:t>
          </a:r>
          <a:endParaRPr lang="de-DE" sz="1400" kern="1200" dirty="0"/>
        </a:p>
      </dsp:txBody>
      <dsp:txXfrm>
        <a:off x="42862" y="2439866"/>
        <a:ext cx="1343724" cy="1331573"/>
      </dsp:txXfrm>
    </dsp:sp>
    <dsp:sp modelId="{BCF3EB01-DD29-4279-81AD-FB0D1F1FC643}">
      <dsp:nvSpPr>
        <dsp:cNvPr id="0" name=""/>
        <dsp:cNvSpPr/>
      </dsp:nvSpPr>
      <dsp:spPr>
        <a:xfrm rot="11400000">
          <a:off x="1246776" y="1875321"/>
          <a:ext cx="172275" cy="391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11400000">
        <a:off x="1246776" y="1875321"/>
        <a:ext cx="172275" cy="391225"/>
      </dsp:txXfrm>
    </dsp:sp>
    <dsp:sp modelId="{85AB2CC8-D7E0-494E-A2A1-538668DC68DA}">
      <dsp:nvSpPr>
        <dsp:cNvPr id="0" name=""/>
        <dsp:cNvSpPr/>
      </dsp:nvSpPr>
      <dsp:spPr>
        <a:xfrm>
          <a:off x="-165277" y="1259443"/>
          <a:ext cx="1343724" cy="13315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Station 8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Herstellung eines Polyesters</a:t>
          </a:r>
        </a:p>
      </dsp:txBody>
      <dsp:txXfrm>
        <a:off x="-165277" y="1259443"/>
        <a:ext cx="1343724" cy="1331573"/>
      </dsp:txXfrm>
    </dsp:sp>
    <dsp:sp modelId="{A650E352-9154-409D-8BB1-5E1D647F8F6C}">
      <dsp:nvSpPr>
        <dsp:cNvPr id="0" name=""/>
        <dsp:cNvSpPr/>
      </dsp:nvSpPr>
      <dsp:spPr>
        <a:xfrm rot="13800000">
          <a:off x="1557849" y="1337254"/>
          <a:ext cx="179687" cy="391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13800000">
        <a:off x="1557849" y="1337254"/>
        <a:ext cx="179687" cy="391225"/>
      </dsp:txXfrm>
    </dsp:sp>
    <dsp:sp modelId="{98CC402F-ED27-4185-811F-EBBDCB3B14D2}">
      <dsp:nvSpPr>
        <dsp:cNvPr id="0" name=""/>
        <dsp:cNvSpPr/>
      </dsp:nvSpPr>
      <dsp:spPr>
        <a:xfrm>
          <a:off x="434038" y="221396"/>
          <a:ext cx="1343724" cy="13315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Station 9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Kunststoffe im Alltag</a:t>
          </a:r>
        </a:p>
      </dsp:txBody>
      <dsp:txXfrm>
        <a:off x="434038" y="221396"/>
        <a:ext cx="1343724" cy="133157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333FB9-E275-4ABB-A357-6821EB902C76}">
      <dsp:nvSpPr>
        <dsp:cNvPr id="0" name=""/>
        <dsp:cNvSpPr/>
      </dsp:nvSpPr>
      <dsp:spPr>
        <a:xfrm>
          <a:off x="185083" y="174474"/>
          <a:ext cx="133889" cy="1338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00" kern="1200" dirty="0" smtClean="0"/>
            <a:t>-</a:t>
          </a:r>
          <a:endParaRPr lang="de-DE" sz="500" kern="1200" dirty="0"/>
        </a:p>
      </dsp:txBody>
      <dsp:txXfrm>
        <a:off x="185083" y="174474"/>
        <a:ext cx="133889" cy="133889"/>
      </dsp:txXfrm>
    </dsp:sp>
    <dsp:sp modelId="{4029D0E3-29AD-4F89-BD40-AFEE0C0B9688}">
      <dsp:nvSpPr>
        <dsp:cNvPr id="0" name=""/>
        <dsp:cNvSpPr/>
      </dsp:nvSpPr>
      <dsp:spPr>
        <a:xfrm rot="16200000">
          <a:off x="237769" y="125618"/>
          <a:ext cx="28516" cy="45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00" kern="1200"/>
        </a:p>
      </dsp:txBody>
      <dsp:txXfrm rot="16200000">
        <a:off x="237769" y="125618"/>
        <a:ext cx="28516" cy="45522"/>
      </dsp:txXfrm>
    </dsp:sp>
    <dsp:sp modelId="{2EFA87C0-B62D-412A-97FB-AEF55C0C055C}">
      <dsp:nvSpPr>
        <dsp:cNvPr id="0" name=""/>
        <dsp:cNvSpPr/>
      </dsp:nvSpPr>
      <dsp:spPr>
        <a:xfrm>
          <a:off x="191777" y="169"/>
          <a:ext cx="120500" cy="1205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 dirty="0"/>
        </a:p>
      </dsp:txBody>
      <dsp:txXfrm>
        <a:off x="191777" y="169"/>
        <a:ext cx="120500" cy="120500"/>
      </dsp:txXfrm>
    </dsp:sp>
    <dsp:sp modelId="{070281F0-564F-4B72-BD4A-6C484466BA5E}">
      <dsp:nvSpPr>
        <dsp:cNvPr id="0" name=""/>
        <dsp:cNvSpPr/>
      </dsp:nvSpPr>
      <dsp:spPr>
        <a:xfrm rot="19285714">
          <a:off x="310511" y="160649"/>
          <a:ext cx="28516" cy="45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00" kern="1200"/>
        </a:p>
      </dsp:txBody>
      <dsp:txXfrm rot="19285714">
        <a:off x="310511" y="160649"/>
        <a:ext cx="28516" cy="45522"/>
      </dsp:txXfrm>
    </dsp:sp>
    <dsp:sp modelId="{97C1DF37-6CB2-4A4A-953B-3D1B0EF065BE}">
      <dsp:nvSpPr>
        <dsp:cNvPr id="0" name=""/>
        <dsp:cNvSpPr/>
      </dsp:nvSpPr>
      <dsp:spPr>
        <a:xfrm>
          <a:off x="333288" y="68317"/>
          <a:ext cx="120500" cy="1205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 dirty="0"/>
        </a:p>
      </dsp:txBody>
      <dsp:txXfrm>
        <a:off x="333288" y="68317"/>
        <a:ext cx="120500" cy="120500"/>
      </dsp:txXfrm>
    </dsp:sp>
    <dsp:sp modelId="{753C404B-66DC-4793-97D9-892C8B8EB3BB}">
      <dsp:nvSpPr>
        <dsp:cNvPr id="0" name=""/>
        <dsp:cNvSpPr/>
      </dsp:nvSpPr>
      <dsp:spPr>
        <a:xfrm rot="771429">
          <a:off x="328477" y="239361"/>
          <a:ext cx="28516" cy="45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00" kern="1200"/>
        </a:p>
      </dsp:txBody>
      <dsp:txXfrm rot="771429">
        <a:off x="328477" y="239361"/>
        <a:ext cx="28516" cy="45522"/>
      </dsp:txXfrm>
    </dsp:sp>
    <dsp:sp modelId="{6FCBB3A5-17A1-458A-9956-A5F3E8F8DB4A}">
      <dsp:nvSpPr>
        <dsp:cNvPr id="0" name=""/>
        <dsp:cNvSpPr/>
      </dsp:nvSpPr>
      <dsp:spPr>
        <a:xfrm>
          <a:off x="368239" y="221445"/>
          <a:ext cx="120500" cy="1205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 dirty="0"/>
        </a:p>
      </dsp:txBody>
      <dsp:txXfrm>
        <a:off x="368239" y="221445"/>
        <a:ext cx="120500" cy="120500"/>
      </dsp:txXfrm>
    </dsp:sp>
    <dsp:sp modelId="{7EDD99EB-FBAF-4C6C-9499-9FB1F11A50EA}">
      <dsp:nvSpPr>
        <dsp:cNvPr id="0" name=""/>
        <dsp:cNvSpPr/>
      </dsp:nvSpPr>
      <dsp:spPr>
        <a:xfrm rot="3857143">
          <a:off x="278138" y="302484"/>
          <a:ext cx="28516" cy="45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00" kern="1200"/>
        </a:p>
      </dsp:txBody>
      <dsp:txXfrm rot="3857143">
        <a:off x="278138" y="302484"/>
        <a:ext cx="28516" cy="45522"/>
      </dsp:txXfrm>
    </dsp:sp>
    <dsp:sp modelId="{57ABBA72-5151-40E5-9D80-4940E20EF989}">
      <dsp:nvSpPr>
        <dsp:cNvPr id="0" name=""/>
        <dsp:cNvSpPr/>
      </dsp:nvSpPr>
      <dsp:spPr>
        <a:xfrm>
          <a:off x="270310" y="344244"/>
          <a:ext cx="120500" cy="1205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 dirty="0"/>
        </a:p>
      </dsp:txBody>
      <dsp:txXfrm>
        <a:off x="270310" y="344244"/>
        <a:ext cx="120500" cy="120500"/>
      </dsp:txXfrm>
    </dsp:sp>
    <dsp:sp modelId="{683766CA-791C-4B54-B75D-4B5D3B79FF1C}">
      <dsp:nvSpPr>
        <dsp:cNvPr id="0" name=""/>
        <dsp:cNvSpPr/>
      </dsp:nvSpPr>
      <dsp:spPr>
        <a:xfrm rot="6942857">
          <a:off x="197401" y="302484"/>
          <a:ext cx="28516" cy="45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00" kern="1200"/>
        </a:p>
      </dsp:txBody>
      <dsp:txXfrm rot="6942857">
        <a:off x="197401" y="302484"/>
        <a:ext cx="28516" cy="45522"/>
      </dsp:txXfrm>
    </dsp:sp>
    <dsp:sp modelId="{4814340B-2726-465D-AB0E-1EE6069C437D}">
      <dsp:nvSpPr>
        <dsp:cNvPr id="0" name=""/>
        <dsp:cNvSpPr/>
      </dsp:nvSpPr>
      <dsp:spPr>
        <a:xfrm>
          <a:off x="113244" y="344244"/>
          <a:ext cx="120500" cy="1205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 dirty="0"/>
        </a:p>
      </dsp:txBody>
      <dsp:txXfrm>
        <a:off x="113244" y="344244"/>
        <a:ext cx="120500" cy="120500"/>
      </dsp:txXfrm>
    </dsp:sp>
    <dsp:sp modelId="{A4E1313B-5E56-47BA-B52D-E7E1688BF569}">
      <dsp:nvSpPr>
        <dsp:cNvPr id="0" name=""/>
        <dsp:cNvSpPr/>
      </dsp:nvSpPr>
      <dsp:spPr>
        <a:xfrm rot="10028571">
          <a:off x="147062" y="239361"/>
          <a:ext cx="28516" cy="45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00" kern="1200"/>
        </a:p>
      </dsp:txBody>
      <dsp:txXfrm rot="10028571">
        <a:off x="147062" y="239361"/>
        <a:ext cx="28516" cy="45522"/>
      </dsp:txXfrm>
    </dsp:sp>
    <dsp:sp modelId="{5BEF0499-A0A1-4168-8FA2-F1C523B17CC7}">
      <dsp:nvSpPr>
        <dsp:cNvPr id="0" name=""/>
        <dsp:cNvSpPr/>
      </dsp:nvSpPr>
      <dsp:spPr>
        <a:xfrm>
          <a:off x="15316" y="221445"/>
          <a:ext cx="120500" cy="1205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 dirty="0"/>
        </a:p>
      </dsp:txBody>
      <dsp:txXfrm>
        <a:off x="15316" y="221445"/>
        <a:ext cx="120500" cy="120500"/>
      </dsp:txXfrm>
    </dsp:sp>
    <dsp:sp modelId="{9F5CAE29-C1D7-4136-88E9-6EDBF7AD1F38}">
      <dsp:nvSpPr>
        <dsp:cNvPr id="0" name=""/>
        <dsp:cNvSpPr/>
      </dsp:nvSpPr>
      <dsp:spPr>
        <a:xfrm rot="13114286">
          <a:off x="165028" y="160649"/>
          <a:ext cx="28516" cy="45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00" kern="1200"/>
        </a:p>
      </dsp:txBody>
      <dsp:txXfrm rot="13114286">
        <a:off x="165028" y="160649"/>
        <a:ext cx="28516" cy="45522"/>
      </dsp:txXfrm>
    </dsp:sp>
    <dsp:sp modelId="{B045B503-8211-438A-B6A6-F94366968B15}">
      <dsp:nvSpPr>
        <dsp:cNvPr id="0" name=""/>
        <dsp:cNvSpPr/>
      </dsp:nvSpPr>
      <dsp:spPr>
        <a:xfrm>
          <a:off x="50266" y="68317"/>
          <a:ext cx="120500" cy="1205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 dirty="0"/>
        </a:p>
      </dsp:txBody>
      <dsp:txXfrm>
        <a:off x="50266" y="68317"/>
        <a:ext cx="120500" cy="120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23ABA-09E2-4CCF-B714-1AD5CF5D8DBE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143B6-1BF2-422A-9BCC-E582BE6D92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24715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94AA7-1B6A-406A-A65A-E231E63FEFD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740A9-2E39-4641-A06E-1BB45C028C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611914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E425F5-DD0E-4FE7-9578-E2EF41739DF4}" type="slidenum">
              <a:rPr lang="de-DE" smtClean="0">
                <a:latin typeface="Arial" pitchFamily="34" charset="0"/>
              </a:rPr>
              <a:pPr/>
              <a:t>15</a:t>
            </a:fld>
            <a:endParaRPr lang="de-DE" smtClean="0">
              <a:latin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47864" y="508518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Mareike Burmeister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47864" y="508518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Mareike Burmeister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Mareike Burmeister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1373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1373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988841"/>
            <a:ext cx="4040188" cy="7200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708921"/>
            <a:ext cx="4040188" cy="3417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988840"/>
            <a:ext cx="4041775" cy="7200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708919"/>
            <a:ext cx="4041775" cy="34172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347864" y="508518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Mareike Burmeister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347864" y="508518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Mareike Burmeister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347864" y="508518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Mareike Burmeister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05E42-F59A-450C-9383-28BDE80FD2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7164288" y="0"/>
            <a:ext cx="15274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Mareike Burmeister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Nachhaltigkeit und Bildung für Nachhaltige Entwicklung </a:t>
            </a:r>
            <a:br>
              <a:rPr lang="de-DE" b="1" dirty="0" smtClean="0"/>
            </a:br>
            <a:r>
              <a:rPr lang="de-DE" b="1" dirty="0" smtClean="0"/>
              <a:t>im Chemieunterricht?</a:t>
            </a:r>
            <a:br>
              <a:rPr lang="de-DE" b="1" dirty="0" smtClean="0"/>
            </a:br>
            <a:r>
              <a:rPr lang="de-DE" b="1" dirty="0" smtClean="0"/>
              <a:t>Teil 4 – Ein Beispiel zu den Kunststoffen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Herstellung einer Stärkefolie als Beispiel für einen Biokunststoff</a:t>
            </a:r>
          </a:p>
          <a:p>
            <a:r>
              <a:rPr lang="de-DE" dirty="0" smtClean="0"/>
              <a:t>Herstellung von Nylon</a:t>
            </a:r>
          </a:p>
          <a:p>
            <a:r>
              <a:rPr lang="de-DE" dirty="0" smtClean="0"/>
              <a:t>Herstellung verschiedener Polyester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/>
          </a:bodyPr>
          <a:lstStyle/>
          <a:p>
            <a:r>
              <a:rPr lang="de-DE" sz="3200" b="1" dirty="0" smtClean="0"/>
              <a:t>Stationen 6-8</a:t>
            </a:r>
            <a:endParaRPr lang="de-DE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Übersichtstabelle zu den häufigsten Kunststoffen</a:t>
            </a:r>
          </a:p>
          <a:p>
            <a:r>
              <a:rPr lang="de-DE" dirty="0" smtClean="0"/>
              <a:t>Puzzle</a:t>
            </a:r>
          </a:p>
          <a:p>
            <a:r>
              <a:rPr lang="de-DE" dirty="0" smtClean="0"/>
              <a:t>Recherche in Büchern und Internet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Station 9</a:t>
            </a:r>
            <a:endParaRPr lang="de-DE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Laufzettel aus dem Stationen Lernen</a:t>
            </a:r>
          </a:p>
          <a:p>
            <a:r>
              <a:rPr lang="de-DE" sz="2400" dirty="0" smtClean="0"/>
              <a:t>Überprüfung der Eingangsfragen</a:t>
            </a:r>
          </a:p>
          <a:p>
            <a:r>
              <a:rPr lang="de-DE" sz="2400" dirty="0" smtClean="0"/>
              <a:t>Bewertungsfragen noch offen</a:t>
            </a:r>
          </a:p>
          <a:p>
            <a:r>
              <a:rPr lang="de-DE" sz="2400" dirty="0" smtClean="0"/>
              <a:t>Einführung eines einfachen Konzepts </a:t>
            </a:r>
            <a:br>
              <a:rPr lang="de-DE" sz="2400" dirty="0" smtClean="0"/>
            </a:br>
            <a:r>
              <a:rPr lang="de-DE" sz="2400" dirty="0" smtClean="0"/>
              <a:t>von Nachhaltigkeit anhand </a:t>
            </a:r>
            <a:br>
              <a:rPr lang="de-DE" sz="2400" dirty="0" smtClean="0"/>
            </a:br>
            <a:r>
              <a:rPr lang="de-DE" sz="2400" dirty="0" smtClean="0"/>
              <a:t>eines Arbeitsblattes</a:t>
            </a:r>
          </a:p>
          <a:p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Ergebnissicherung und Überleitung</a:t>
            </a:r>
            <a:endParaRPr lang="de-DE" sz="32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5572584" y="3212976"/>
            <a:ext cx="2895376" cy="2657958"/>
            <a:chOff x="5572584" y="3212976"/>
            <a:chExt cx="2895376" cy="2657958"/>
          </a:xfrm>
        </p:grpSpPr>
        <p:grpSp>
          <p:nvGrpSpPr>
            <p:cNvPr id="7" name="Gruppieren 6"/>
            <p:cNvGrpSpPr/>
            <p:nvPr/>
          </p:nvGrpSpPr>
          <p:grpSpPr>
            <a:xfrm>
              <a:off x="6156176" y="3212976"/>
              <a:ext cx="1728192" cy="1647117"/>
              <a:chOff x="724852" y="33694"/>
              <a:chExt cx="1617345" cy="1617345"/>
            </a:xfrm>
            <a:scene3d>
              <a:camera prst="orthographicFront"/>
              <a:lightRig rig="flat" dir="t"/>
            </a:scene3d>
          </p:grpSpPr>
          <p:sp>
            <p:nvSpPr>
              <p:cNvPr id="14" name="Ellipse 13"/>
              <p:cNvSpPr/>
              <p:nvPr/>
            </p:nvSpPr>
            <p:spPr>
              <a:xfrm>
                <a:off x="724852" y="33694"/>
                <a:ext cx="1617345" cy="1617345"/>
              </a:xfrm>
              <a:prstGeom prst="ellipse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5" name="Ellipse 4"/>
              <p:cNvSpPr/>
              <p:nvPr/>
            </p:nvSpPr>
            <p:spPr>
              <a:xfrm>
                <a:off x="940498" y="316730"/>
                <a:ext cx="1186053" cy="72780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de-DE" sz="1500" kern="1200" dirty="0"/>
                  <a:t>Umwelt</a:t>
                </a:r>
              </a:p>
            </p:txBody>
          </p:sp>
        </p:grpSp>
        <p:grpSp>
          <p:nvGrpSpPr>
            <p:cNvPr id="8" name="Gruppieren 7"/>
            <p:cNvGrpSpPr/>
            <p:nvPr/>
          </p:nvGrpSpPr>
          <p:grpSpPr>
            <a:xfrm>
              <a:off x="6739768" y="4223817"/>
              <a:ext cx="1728192" cy="1647117"/>
              <a:chOff x="1308444" y="1044535"/>
              <a:chExt cx="1617345" cy="1617345"/>
            </a:xfrm>
            <a:scene3d>
              <a:camera prst="orthographicFront"/>
              <a:lightRig rig="flat" dir="t"/>
            </a:scene3d>
          </p:grpSpPr>
          <p:sp>
            <p:nvSpPr>
              <p:cNvPr id="12" name="Ellipse 11"/>
              <p:cNvSpPr/>
              <p:nvPr/>
            </p:nvSpPr>
            <p:spPr>
              <a:xfrm>
                <a:off x="1308444" y="1044535"/>
                <a:ext cx="1617345" cy="1617345"/>
              </a:xfrm>
              <a:prstGeom prst="ellipse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3" name="Ellipse 6"/>
              <p:cNvSpPr/>
              <p:nvPr/>
            </p:nvSpPr>
            <p:spPr>
              <a:xfrm>
                <a:off x="1803082" y="1462349"/>
                <a:ext cx="970407" cy="88953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de-DE" sz="1500" kern="1200"/>
                  <a:t>Wirtschaft</a:t>
                </a:r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>
              <a:off x="5572584" y="4223817"/>
              <a:ext cx="1728192" cy="1647117"/>
              <a:chOff x="141260" y="1044535"/>
              <a:chExt cx="1617345" cy="1617345"/>
            </a:xfrm>
            <a:scene3d>
              <a:camera prst="orthographicFront"/>
              <a:lightRig rig="flat" dir="t"/>
            </a:scene3d>
          </p:grpSpPr>
          <p:sp>
            <p:nvSpPr>
              <p:cNvPr id="10" name="Ellipse 9"/>
              <p:cNvSpPr/>
              <p:nvPr/>
            </p:nvSpPr>
            <p:spPr>
              <a:xfrm>
                <a:off x="141260" y="1044535"/>
                <a:ext cx="1617345" cy="1617345"/>
              </a:xfrm>
              <a:prstGeom prst="ellipse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1" name="Ellipse 8"/>
              <p:cNvSpPr/>
              <p:nvPr/>
            </p:nvSpPr>
            <p:spPr>
              <a:xfrm>
                <a:off x="293560" y="1462349"/>
                <a:ext cx="970407" cy="88953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de-DE" sz="1500" kern="1200" dirty="0"/>
                  <a:t>Gesellschaft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</p:spPr>
        <p:txBody>
          <a:bodyPr>
            <a:normAutofit lnSpcReduction="10000"/>
          </a:bodyPr>
          <a:lstStyle/>
          <a:p>
            <a:r>
              <a:rPr lang="de-DE" sz="2400" dirty="0" smtClean="0"/>
              <a:t>Gruppenpuzzle</a:t>
            </a:r>
          </a:p>
          <a:p>
            <a:r>
              <a:rPr lang="de-DE" sz="2400" dirty="0" smtClean="0"/>
              <a:t>Imitation eines Produkttests, wie die Stiftung Warentest sie durchführt: „Stiftung Nachhaltigkeitstest“</a:t>
            </a:r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r>
              <a:rPr lang="de-DE" sz="2400" dirty="0" smtClean="0"/>
              <a:t>Schwerpunkt liegt auf der Nachhaltigkeit der Kunststoffe</a:t>
            </a:r>
          </a:p>
          <a:p>
            <a:r>
              <a:rPr lang="de-DE" sz="2400" dirty="0" smtClean="0"/>
              <a:t>Bewertet werden PVC (Polyvinylchlorid), PET (</a:t>
            </a:r>
            <a:r>
              <a:rPr lang="de-DE" sz="2400" dirty="0" err="1" smtClean="0"/>
              <a:t>Polyethylenterephthalat</a:t>
            </a:r>
            <a:r>
              <a:rPr lang="de-DE" sz="2400" dirty="0" smtClean="0"/>
              <a:t>), und TPS (Thermoplastische Stärke)</a:t>
            </a:r>
          </a:p>
          <a:p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Diskussion und Bewertung</a:t>
            </a:r>
            <a:endParaRPr lang="de-DE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b="56235"/>
          <a:stretch>
            <a:fillRect/>
          </a:stretch>
        </p:blipFill>
        <p:spPr bwMode="auto">
          <a:xfrm>
            <a:off x="2051720" y="2852936"/>
            <a:ext cx="4392488" cy="211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Die Warentest-Methode</a:t>
            </a:r>
            <a:endParaRPr lang="de-DE" sz="3200" b="1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906888" cy="4137323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Aushandlungs- und Entscheidungsprozesse bei der Bewertung von Produkten werden nachempfunden</a:t>
            </a:r>
          </a:p>
          <a:p>
            <a:r>
              <a:rPr lang="de-DE" dirty="0" smtClean="0"/>
              <a:t>Richtlinien der Green Chemistry, Verbraucherinteressen, Wirtschaftsinteressen und Materialeigenschaften werden berücksichtigt und müssen abgewogen werden</a:t>
            </a:r>
          </a:p>
          <a:p>
            <a:r>
              <a:rPr lang="de-DE" dirty="0" smtClean="0"/>
              <a:t>Ziel ist das kritische Reflektieren von Bewertungsprozessen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r="31985"/>
          <a:stretch>
            <a:fillRect/>
          </a:stretch>
        </p:blipFill>
        <p:spPr bwMode="auto">
          <a:xfrm>
            <a:off x="5652120" y="2348880"/>
            <a:ext cx="2952328" cy="2999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41663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de-DE" sz="3200" b="1" dirty="0" smtClean="0">
                <a:latin typeface="Arial" pitchFamily="34" charset="0"/>
                <a:cs typeface="Arial" pitchFamily="34" charset="0"/>
              </a:rPr>
              <a:t>Ihre Aufgabe:</a:t>
            </a:r>
            <a:br>
              <a:rPr lang="de-DE" sz="3200" b="1" dirty="0" smtClean="0">
                <a:latin typeface="Arial" pitchFamily="34" charset="0"/>
                <a:cs typeface="Arial" pitchFamily="34" charset="0"/>
              </a:rPr>
            </a:b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Bewerten Sie PVC, TPS und PET im Vergleich</a:t>
            </a:r>
            <a:endParaRPr lang="de-DE" sz="28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344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Lesen Sie den Text sorgfältig durch.</a:t>
            </a:r>
          </a:p>
          <a:p>
            <a:pPr lvl="0"/>
            <a:r>
              <a:rPr lang="de-DE" dirty="0" smtClean="0"/>
              <a:t>Schreiben Sie Vor- und Nachteile des Kunststoffes stichpunktartig auf.</a:t>
            </a:r>
          </a:p>
          <a:p>
            <a:pPr lvl="0"/>
            <a:r>
              <a:rPr lang="de-DE" dirty="0" smtClean="0"/>
              <a:t>Bewerten Sie den Kunststoff kurz in wenigen Sätzen nach Ihrer persönlichen Meinung.</a:t>
            </a:r>
          </a:p>
          <a:p>
            <a:pPr lvl="0"/>
            <a:r>
              <a:rPr lang="de-DE" dirty="0" smtClean="0"/>
              <a:t>Geben Sie dem Kunststoff eine Schulnote.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Eine Möglichkeit</a:t>
            </a:r>
            <a:endParaRPr lang="de-DE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400626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Individuelle Noten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2959656"/>
              </p:ext>
            </p:extLst>
          </p:nvPr>
        </p:nvGraphicFramePr>
        <p:xfrm>
          <a:off x="1331640" y="198884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PVC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TPS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PET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Durchschnitt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586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DE" sz="2400" dirty="0" smtClean="0">
                <a:cs typeface="Arial" pitchFamily="34" charset="0"/>
              </a:rPr>
              <a:t>Bilden Sie Gruppen (A,B,C)</a:t>
            </a:r>
          </a:p>
          <a:p>
            <a:pPr marL="514350" indent="-514350">
              <a:buAutoNum type="arabicPeriod"/>
            </a:pPr>
            <a:r>
              <a:rPr lang="de-DE" sz="2400" dirty="0" smtClean="0">
                <a:cs typeface="Arial" pitchFamily="34" charset="0"/>
              </a:rPr>
              <a:t>Lesen Sie M3. </a:t>
            </a:r>
          </a:p>
          <a:p>
            <a:pPr marL="514350" indent="-514350">
              <a:buAutoNum type="arabicPeriod"/>
            </a:pPr>
            <a:r>
              <a:rPr lang="de-DE" sz="2400" dirty="0" smtClean="0">
                <a:cs typeface="Arial" pitchFamily="34" charset="0"/>
              </a:rPr>
              <a:t>Welches Gewicht würden Sie den einzelnen Bereichen </a:t>
            </a:r>
            <a:r>
              <a:rPr lang="de-DE" sz="2400" dirty="0" smtClean="0">
                <a:cs typeface="Arial" pitchFamily="34" charset="0"/>
              </a:rPr>
              <a:t>in einem fiktiven Warentest zuweisen? </a:t>
            </a:r>
            <a:r>
              <a:rPr lang="de-DE" sz="2400" dirty="0" smtClean="0">
                <a:cs typeface="Arial" pitchFamily="34" charset="0"/>
              </a:rPr>
              <a:t>Notieren Sie auf einem Zettel.</a:t>
            </a:r>
          </a:p>
          <a:p>
            <a:pPr marL="514350" indent="-514350">
              <a:buAutoNum type="arabicPeriod"/>
            </a:pPr>
            <a:r>
              <a:rPr lang="de-DE" sz="2400" dirty="0" smtClean="0">
                <a:cs typeface="Arial" pitchFamily="34" charset="0"/>
              </a:rPr>
              <a:t>Einigen Sie sich zunächst mit einem Nachbarn, dann in der Gruppe. Falls dies nicht geht, bilden Sie einen Mittelwert.</a:t>
            </a:r>
          </a:p>
          <a:p>
            <a:pPr marL="514350" indent="-514350">
              <a:buAutoNum type="arabicPeriod"/>
            </a:pPr>
            <a:r>
              <a:rPr lang="de-DE" sz="2400" dirty="0" smtClean="0">
                <a:cs typeface="Arial" pitchFamily="34" charset="0"/>
              </a:rPr>
              <a:t>Tragen Sie ihre Gewichtung an der Tafel ein.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de-DE" sz="2400" dirty="0">
                <a:cs typeface="Arial" pitchFamily="34" charset="0"/>
              </a:rPr>
              <a:t>Übernehmen sie die Gewichtung (rote Felder</a:t>
            </a:r>
            <a:r>
              <a:rPr lang="de-DE" sz="2400" dirty="0" smtClean="0">
                <a:cs typeface="Arial" pitchFamily="34" charset="0"/>
              </a:rPr>
              <a:t>)</a:t>
            </a:r>
          </a:p>
          <a:p>
            <a:pPr marL="514350" indent="-514350">
              <a:buAutoNum type="arabicPeriod"/>
            </a:pPr>
            <a:endParaRPr lang="de-DE" sz="2400" dirty="0" smtClean="0">
              <a:cs typeface="Arial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de-DE" sz="3200" b="1" dirty="0" smtClean="0">
                <a:latin typeface="Arial" pitchFamily="34" charset="0"/>
                <a:cs typeface="Arial" pitchFamily="34" charset="0"/>
              </a:rPr>
              <a:t>Eine andere Möglichkeit</a:t>
            </a:r>
            <a:endParaRPr lang="de-DE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277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2104" name="Picture 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836712"/>
            <a:ext cx="8064897" cy="5478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5327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251520" y="857250"/>
            <a:ext cx="8640960" cy="1000125"/>
          </a:xfrm>
        </p:spPr>
        <p:txBody>
          <a:bodyPr>
            <a:normAutofit/>
          </a:bodyPr>
          <a:lstStyle/>
          <a:p>
            <a:r>
              <a:rPr lang="de-DE" sz="3600" b="1" dirty="0"/>
              <a:t>Forderungen</a:t>
            </a:r>
            <a:r>
              <a:rPr lang="de-DE" sz="3600" b="1" dirty="0" smtClean="0"/>
              <a:t> für </a:t>
            </a:r>
            <a:r>
              <a:rPr lang="de-DE" sz="3600" b="1" dirty="0" err="1" smtClean="0"/>
              <a:t>BnE</a:t>
            </a:r>
            <a:r>
              <a:rPr lang="de-DE" sz="3600" b="1" dirty="0" smtClean="0"/>
              <a:t>-Chemieunterricht</a:t>
            </a:r>
            <a:endParaRPr lang="en-US" sz="3600" b="1" dirty="0"/>
          </a:p>
        </p:txBody>
      </p:sp>
      <p:sp>
        <p:nvSpPr>
          <p:cNvPr id="16387" name="Inhaltsplatzhalter 2"/>
          <p:cNvSpPr>
            <a:spLocks noGrp="1"/>
          </p:cNvSpPr>
          <p:nvPr>
            <p:ph idx="1"/>
          </p:nvPr>
        </p:nvSpPr>
        <p:spPr>
          <a:xfrm>
            <a:off x="457200" y="1928813"/>
            <a:ext cx="8329613" cy="4786312"/>
          </a:xfrm>
        </p:spPr>
        <p:txBody>
          <a:bodyPr/>
          <a:lstStyle/>
          <a:p>
            <a:r>
              <a:rPr lang="de-DE" sz="2400" dirty="0" smtClean="0"/>
              <a:t>Aufgreifen authentischer, gesellschaftlich relevanter Fragestellungen </a:t>
            </a:r>
            <a:r>
              <a:rPr lang="de-DE" sz="2400" dirty="0" smtClean="0"/>
              <a:t>(</a:t>
            </a:r>
            <a:r>
              <a:rPr lang="de-DE" sz="2400" dirty="0" err="1" smtClean="0"/>
              <a:t>socio-scientific</a:t>
            </a:r>
            <a:r>
              <a:rPr lang="de-DE" sz="2400" dirty="0" smtClean="0"/>
              <a:t> </a:t>
            </a:r>
            <a:r>
              <a:rPr lang="de-DE" sz="2400" dirty="0" err="1" smtClean="0"/>
              <a:t>issues</a:t>
            </a:r>
            <a:r>
              <a:rPr lang="de-DE" sz="2400" dirty="0" smtClean="0"/>
              <a:t>) aus </a:t>
            </a:r>
            <a:r>
              <a:rPr lang="de-DE" sz="2400" dirty="0" smtClean="0"/>
              <a:t>der Nachhaltigkeitsdebatte im Chemieunterricht</a:t>
            </a:r>
          </a:p>
          <a:p>
            <a:r>
              <a:rPr lang="de-DE" sz="2400" dirty="0" smtClean="0"/>
              <a:t>Reflexion im CU über den gesellschaftlichen Umgang mit Fragen aus der Nachhaltigkeitsdebatte</a:t>
            </a:r>
          </a:p>
          <a:p>
            <a:r>
              <a:rPr lang="de-DE" sz="2400" dirty="0" err="1" smtClean="0"/>
              <a:t>Explizierung</a:t>
            </a:r>
            <a:r>
              <a:rPr lang="de-DE" sz="2400" dirty="0" smtClean="0"/>
              <a:t> des Verhältnisses von Wissenschaft, Gesellschaft und individueller Handlung – des Abwägens zwischen ökologischer, ökonomischer und sozialer Nachhaltigkeit</a:t>
            </a:r>
          </a:p>
          <a:p>
            <a:r>
              <a:rPr lang="de-DE" sz="2400" dirty="0" smtClean="0"/>
              <a:t>Wahl von Methoden, die gesellschaftliche Abwägungsprozesse verständlich machen und auf gesellschaftliche Teilhabe an Nachhaltigkeitsdiskursen vorbereiten  </a:t>
            </a:r>
          </a:p>
          <a:p>
            <a:pPr>
              <a:buFont typeface="Wingdings 2" pitchFamily="18" charset="2"/>
              <a:buNone/>
            </a:pPr>
            <a:endParaRPr lang="de-DE" sz="2400" dirty="0" smtClean="0"/>
          </a:p>
          <a:p>
            <a:endParaRPr lang="de-DE" sz="2400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40163812"/>
              </p:ext>
            </p:extLst>
          </p:nvPr>
        </p:nvGraphicFramePr>
        <p:xfrm>
          <a:off x="457200" y="2060575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532776"/>
                <a:gridCol w="2304256"/>
                <a:gridCol w="1224136"/>
                <a:gridCol w="1522512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Green Chemistry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Verbraucher/Soziales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Wirtschaft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Eigenschaften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Gruppe A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Gruppe B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Gruppe C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Gewichtungen</a:t>
            </a:r>
            <a:endParaRPr lang="de-DE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87918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95536" y="1484784"/>
            <a:ext cx="8748464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6"/>
            </a:pPr>
            <a:r>
              <a:rPr lang="de-DE" sz="2400" smtClean="0">
                <a:cs typeface="Arial" pitchFamily="34" charset="0"/>
              </a:rPr>
              <a:t>Lesen </a:t>
            </a:r>
            <a:r>
              <a:rPr lang="de-DE" sz="2400" dirty="0" smtClean="0">
                <a:cs typeface="Arial" pitchFamily="34" charset="0"/>
              </a:rPr>
              <a:t>Sie M5 und Ihren Text.</a:t>
            </a:r>
          </a:p>
          <a:p>
            <a:pPr marL="514350" indent="-514350">
              <a:buAutoNum type="arabicPeriod" startAt="6"/>
            </a:pPr>
            <a:r>
              <a:rPr lang="de-DE" sz="2400" dirty="0" smtClean="0">
                <a:cs typeface="Arial" pitchFamily="34" charset="0"/>
              </a:rPr>
              <a:t>Bewerten Sie Ihren Kunststoff entlang des Textes. Einigen Sie sich in </a:t>
            </a:r>
            <a:r>
              <a:rPr lang="de-DE" sz="2400" smtClean="0">
                <a:cs typeface="Arial" pitchFamily="34" charset="0"/>
              </a:rPr>
              <a:t>Ihrer Expertengruppe</a:t>
            </a:r>
            <a:r>
              <a:rPr lang="de-DE" sz="2400" dirty="0" smtClean="0">
                <a:cs typeface="Arial" pitchFamily="34" charset="0"/>
              </a:rPr>
              <a:t>.</a:t>
            </a:r>
          </a:p>
          <a:p>
            <a:pPr marL="514350" indent="-514350">
              <a:buAutoNum type="arabicPeriod" startAt="6"/>
            </a:pPr>
            <a:endParaRPr lang="de-DE" sz="2400" dirty="0" smtClean="0">
              <a:cs typeface="Arial" pitchFamily="34" charset="0"/>
            </a:endParaRPr>
          </a:p>
          <a:p>
            <a:pPr marL="514350" indent="-514350">
              <a:buAutoNum type="arabicPeriod" startAt="6"/>
            </a:pPr>
            <a:r>
              <a:rPr lang="de-DE" sz="2400" dirty="0" smtClean="0">
                <a:cs typeface="Arial" pitchFamily="34" charset="0"/>
              </a:rPr>
              <a:t>Bilden Sie nach der Gruppenpuzzle-Methode neue Gruppen.</a:t>
            </a:r>
          </a:p>
          <a:p>
            <a:pPr marL="514350" indent="-514350">
              <a:buAutoNum type="arabicPeriod" startAt="6"/>
            </a:pPr>
            <a:r>
              <a:rPr lang="de-DE" sz="2400" dirty="0" smtClean="0">
                <a:cs typeface="Arial" pitchFamily="34" charset="0"/>
              </a:rPr>
              <a:t>Erläutern Sie ihre Bewertungen. Erstellen Sie für alle Kunststoffe eine Bewertung und vergleichen Sie. </a:t>
            </a:r>
          </a:p>
          <a:p>
            <a:pPr marL="514350" indent="-514350">
              <a:buAutoNum type="arabicPeriod" startAt="6"/>
            </a:pPr>
            <a:endParaRPr lang="de-DE" sz="2400" dirty="0" smtClean="0">
              <a:cs typeface="Arial" pitchFamily="34" charset="0"/>
            </a:endParaRPr>
          </a:p>
          <a:p>
            <a:pPr marL="514350" indent="-514350">
              <a:buAutoNum type="arabicPeriod" startAt="6"/>
            </a:pPr>
            <a:endParaRPr lang="de-DE" sz="2400" dirty="0" smtClean="0">
              <a:cs typeface="Arial" pitchFamily="34" charset="0"/>
            </a:endParaRPr>
          </a:p>
          <a:p>
            <a:pPr marL="514350" indent="-514350">
              <a:buAutoNum type="arabicPeriod" startAt="6"/>
            </a:pPr>
            <a:endParaRPr lang="de-DE" sz="2400" dirty="0" smtClean="0">
              <a:cs typeface="Arial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de-DE" sz="3200" b="1" dirty="0" smtClean="0">
                <a:latin typeface="Arial" pitchFamily="34" charset="0"/>
                <a:cs typeface="Arial" pitchFamily="34" charset="0"/>
              </a:rPr>
              <a:t>Ablauf</a:t>
            </a:r>
            <a:endParaRPr lang="de-DE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45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22990"/>
            <a:ext cx="7560840" cy="545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56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mtClean="0"/>
              <a:t>10. Berechnen Sie die Noten der Kunststoffe.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Ablauf</a:t>
            </a:r>
            <a:endParaRPr lang="de-DE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44"/>
            <a:ext cx="606742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5654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24929"/>
            <a:ext cx="7560839" cy="5361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7723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69163415"/>
              </p:ext>
            </p:extLst>
          </p:nvPr>
        </p:nvGraphicFramePr>
        <p:xfrm>
          <a:off x="457200" y="2060575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PVC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TPS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PET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Gruppe 1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Gruppe 2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Gruppe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Gruppe 4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Durchschnitt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Noten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19623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3573016"/>
            <a:ext cx="8229600" cy="2625155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 lvl="0"/>
            <a:r>
              <a:rPr lang="de-DE" sz="2400" dirty="0" smtClean="0">
                <a:solidFill>
                  <a:prstClr val="black"/>
                </a:solidFill>
              </a:rPr>
              <a:t>Komplexe Aufgabe zu Kunststoffen aus nachwachsenden Rohstoffen</a:t>
            </a:r>
          </a:p>
          <a:p>
            <a:r>
              <a:rPr lang="de-DE" sz="2400" dirty="0" smtClean="0"/>
              <a:t>Aufgaben aus allen Kompetenzbereichen mit verschiedenen Niveaus</a:t>
            </a:r>
          </a:p>
          <a:p>
            <a:r>
              <a:rPr lang="de-DE" sz="2400" dirty="0" smtClean="0"/>
              <a:t>Schülerinnen und Schüler </a:t>
            </a:r>
            <a:r>
              <a:rPr lang="de-DE" sz="2400" dirty="0" smtClean="0"/>
              <a:t>sollen unter </a:t>
            </a:r>
            <a:r>
              <a:rPr lang="de-DE" sz="2400" dirty="0" smtClean="0"/>
              <a:t>anderem mit Hilfe der gemachten Erfahrungen entscheiden, ob sie eine Mülltüte aus Biokunststoff kaufen würden oder nicht</a:t>
            </a:r>
          </a:p>
          <a:p>
            <a:endParaRPr lang="de-DE" sz="24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Reflexion</a:t>
            </a:r>
            <a:endParaRPr lang="de-DE" sz="3200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/>
          </a:p>
        </p:txBody>
      </p:sp>
      <p:pic>
        <p:nvPicPr>
          <p:cNvPr id="6" name="Grafik 5" descr="07_292_01_bi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916832"/>
            <a:ext cx="2444281" cy="144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/>
        </p:nvSpPr>
        <p:spPr>
          <a:xfrm>
            <a:off x="467544" y="1844824"/>
            <a:ext cx="561662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Reflexion über Entscheidungen und Ergebnisse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Umgang Meinungsverschiedenheiten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de-DE" sz="2400" dirty="0" smtClean="0"/>
              <a:t>Zeitungsbericht und Pressemitteilung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de-DE" sz="2400" dirty="0" smtClean="0">
              <a:solidFill>
                <a:prstClr val="black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596336" y="3308672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Quelle: BASF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der Unterrichtseinheit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611560" y="1866529"/>
          <a:ext cx="7920880" cy="4020165"/>
        </p:xfrm>
        <a:graphic>
          <a:graphicData uri="http://schemas.openxmlformats.org/drawingml/2006/table">
            <a:tbl>
              <a:tblPr/>
              <a:tblGrid>
                <a:gridCol w="2376264"/>
                <a:gridCol w="5544616"/>
              </a:tblGrid>
              <a:tr h="7763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Problemorientierung </a:t>
                      </a:r>
                      <a:r>
                        <a:rPr lang="de-DE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und </a:t>
                      </a:r>
                      <a:r>
                        <a:rPr lang="de-DE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</a:t>
                      </a:r>
                      <a:r>
                        <a:rPr lang="de-DE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findung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 indent="-14400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de-DE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Authentische</a:t>
                      </a:r>
                      <a:r>
                        <a:rPr lang="de-DE" sz="18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Textausschnitte</a:t>
                      </a:r>
                    </a:p>
                    <a:p>
                      <a:pPr marL="144000" indent="-14400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de-DE" sz="18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Erarbeiten von Fragen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07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Fachliche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Erarbeitung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 indent="-14400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de-DE" sz="18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Stationenlernen</a:t>
                      </a:r>
                      <a:endParaRPr lang="de-DE" sz="18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Ergebnissicherung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und Überleitung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 indent="-14400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de-DE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Rekapitulation</a:t>
                      </a:r>
                      <a:r>
                        <a:rPr lang="de-DE" sz="18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der Eingangsfragen</a:t>
                      </a:r>
                    </a:p>
                    <a:p>
                      <a:pPr marL="144000" indent="-14400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de-DE" sz="18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Einführung eines einfachen Konzepts von Nachhaltigkeit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Diskussion und 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Bewertung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 marR="0" indent="-144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de-DE" sz="18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Bewertung der Kunststoffe</a:t>
                      </a:r>
                      <a:endParaRPr lang="de-DE" sz="18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144000" marR="0" indent="-144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de-DE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Imitieren</a:t>
                      </a:r>
                      <a:r>
                        <a:rPr lang="de-DE" sz="18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eines Produkttests</a:t>
                      </a:r>
                    </a:p>
                    <a:p>
                      <a:pPr marL="144000" indent="-14400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de-DE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Gruppenpuzzle</a:t>
                      </a: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1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Auswertung und 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Reflexion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000" indent="-14400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de-DE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Reflexion</a:t>
                      </a:r>
                      <a:r>
                        <a:rPr lang="de-DE" sz="18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über die Arbeit</a:t>
                      </a:r>
                    </a:p>
                    <a:p>
                      <a:pPr marL="144000" indent="-14400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de-DE" sz="18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Komplexe Aufgabe zu Kunststoffen aus nachwachsenden Rohstoffen</a:t>
                      </a:r>
                      <a:endParaRPr lang="de-DE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1916832"/>
            <a:ext cx="360040" cy="702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Inhaltsplatzhalter 5"/>
          <p:cNvGraphicFramePr>
            <a:graphicFrameLocks noGrp="1"/>
          </p:cNvGraphicFramePr>
          <p:nvPr>
            <p:ph sz="half" idx="4294967295"/>
          </p:nvPr>
        </p:nvGraphicFramePr>
        <p:xfrm>
          <a:off x="7812360" y="2708920"/>
          <a:ext cx="504056" cy="464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uppieren 8"/>
          <p:cNvGrpSpPr/>
          <p:nvPr/>
        </p:nvGrpSpPr>
        <p:grpSpPr>
          <a:xfrm>
            <a:off x="7740352" y="3356992"/>
            <a:ext cx="655600" cy="569726"/>
            <a:chOff x="5572584" y="3212976"/>
            <a:chExt cx="2895376" cy="2657958"/>
          </a:xfrm>
        </p:grpSpPr>
        <p:sp>
          <p:nvSpPr>
            <p:cNvPr id="17" name="Ellipse 16"/>
            <p:cNvSpPr/>
            <p:nvPr/>
          </p:nvSpPr>
          <p:spPr>
            <a:xfrm>
              <a:off x="6156177" y="3212976"/>
              <a:ext cx="1728194" cy="1647117"/>
            </a:xfrm>
            <a:prstGeom prst="ellipse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5" name="Ellipse 14"/>
            <p:cNvSpPr/>
            <p:nvPr/>
          </p:nvSpPr>
          <p:spPr>
            <a:xfrm>
              <a:off x="6739766" y="4223817"/>
              <a:ext cx="1728194" cy="1647117"/>
            </a:xfrm>
            <a:prstGeom prst="ellipse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Ellipse 12"/>
            <p:cNvSpPr/>
            <p:nvPr/>
          </p:nvSpPr>
          <p:spPr>
            <a:xfrm>
              <a:off x="5572584" y="4223817"/>
              <a:ext cx="1728194" cy="1647117"/>
            </a:xfrm>
            <a:prstGeom prst="ellipse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 r="31985"/>
          <a:stretch>
            <a:fillRect/>
          </a:stretch>
        </p:blipFill>
        <p:spPr bwMode="auto">
          <a:xfrm>
            <a:off x="7740352" y="4221088"/>
            <a:ext cx="648072" cy="65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19" descr="07_292_01_bi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68344" y="5229200"/>
            <a:ext cx="718085" cy="42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Evaluation und Erfahrungen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Evaluation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5122912" cy="4137323"/>
          </a:xfrm>
        </p:spPr>
        <p:txBody>
          <a:bodyPr>
            <a:normAutofit lnSpcReduction="10000"/>
          </a:bodyPr>
          <a:lstStyle/>
          <a:p>
            <a:r>
              <a:rPr lang="de-DE" sz="2400" dirty="0" err="1" smtClean="0"/>
              <a:t>Partizipative</a:t>
            </a:r>
            <a:r>
              <a:rPr lang="de-DE" sz="2400" dirty="0" smtClean="0"/>
              <a:t> Aktionsforschung als Grundlage</a:t>
            </a:r>
          </a:p>
          <a:p>
            <a:r>
              <a:rPr lang="de-DE" sz="2400" dirty="0" smtClean="0"/>
              <a:t>Lehrerfeedback</a:t>
            </a:r>
          </a:p>
          <a:p>
            <a:r>
              <a:rPr lang="de-DE" sz="2400" dirty="0" smtClean="0"/>
              <a:t>Schülerfragenbogen mit </a:t>
            </a:r>
            <a:r>
              <a:rPr lang="de-DE" sz="2400" dirty="0" err="1" smtClean="0"/>
              <a:t>Likert</a:t>
            </a:r>
            <a:r>
              <a:rPr lang="de-DE" sz="2400" dirty="0" smtClean="0"/>
              <a:t>-skalierten Fragen und offenen Fragen darüber, wie Schülerinnen und Schüler die Einheit und ihr Lernen beurteilen</a:t>
            </a:r>
          </a:p>
          <a:p>
            <a:r>
              <a:rPr lang="de-DE" sz="2400" dirty="0" smtClean="0"/>
              <a:t>Testlauf in drei Klassen abgeschlossen, weitere Klassen folgen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pic>
        <p:nvPicPr>
          <p:cNvPr id="1026" name="Picture 2" descr="C:\Users\mareike wessel\AppData\Local\Microsoft\Windows\Temporary Internet Files\Content.IE5\S4MIDBGH\MP90043868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708920"/>
            <a:ext cx="3308412" cy="2205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Ein Unterrichtsbeispiel zur </a:t>
            </a:r>
            <a:br>
              <a:rPr lang="de-DE" sz="3600" b="1" dirty="0" smtClean="0"/>
            </a:br>
            <a:r>
              <a:rPr lang="de-DE" sz="3600" b="1" dirty="0" smtClean="0"/>
              <a:t>Chemie der Kunststoffe</a:t>
            </a:r>
            <a:endParaRPr lang="de-DE" sz="3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>
              <a:spcAft>
                <a:spcPts val="1500"/>
              </a:spcAft>
            </a:pPr>
            <a:r>
              <a:rPr lang="de-DE" dirty="0" smtClean="0"/>
              <a:t>Items aus dem Bereich der Reflexion</a:t>
            </a:r>
          </a:p>
          <a:p>
            <a:pPr lvl="0" algn="ctr">
              <a:lnSpc>
                <a:spcPts val="2000"/>
              </a:lnSpc>
              <a:spcAft>
                <a:spcPts val="3000"/>
              </a:spcAft>
              <a:buNone/>
            </a:pPr>
            <a:r>
              <a:rPr lang="de-DE" sz="1800" dirty="0" smtClean="0">
                <a:solidFill>
                  <a:srgbClr val="000000"/>
                </a:solidFill>
              </a:rPr>
              <a:t>Ich habe das Gefühl, verstanden zu haben, worum es bei der Diskussion um mehr „Nachhaltigkeit“ geht.</a:t>
            </a:r>
          </a:p>
          <a:p>
            <a:pPr lvl="0" algn="ctr">
              <a:lnSpc>
                <a:spcPts val="2000"/>
              </a:lnSpc>
              <a:spcAft>
                <a:spcPts val="3000"/>
              </a:spcAft>
              <a:buNone/>
            </a:pPr>
            <a:r>
              <a:rPr lang="de-DE" sz="1800" dirty="0" smtClean="0">
                <a:solidFill>
                  <a:srgbClr val="000000"/>
                </a:solidFill>
              </a:rPr>
              <a:t>Die Unterrichtseinheit hat mich nachdenklich über die Auswahl von Kunststoffprodukten gemacht..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Schülerfeedback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683568" y="2708920"/>
          <a:ext cx="820891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Aussagen in den offenen Fragen generell positiv</a:t>
            </a:r>
          </a:p>
          <a:p>
            <a:r>
              <a:rPr lang="de-DE" dirty="0" smtClean="0"/>
              <a:t>Schülerinnen und Schüler haben Bild von Chemie, das über das Fachinhalte nicht hinaus geht</a:t>
            </a:r>
          </a:p>
          <a:p>
            <a:r>
              <a:rPr lang="de-DE" dirty="0" smtClean="0"/>
              <a:t>Bewertung von Chemie kein Bestandteil des Chemieunterricht</a:t>
            </a:r>
          </a:p>
          <a:p>
            <a:r>
              <a:rPr lang="de-DE" dirty="0" smtClean="0"/>
              <a:t>Anlass zur Nachdenklichkeit</a:t>
            </a:r>
          </a:p>
          <a:p>
            <a:r>
              <a:rPr lang="de-DE" dirty="0" smtClean="0"/>
              <a:t>Bildungsstandards formulieren auch Bewerten und Kommunizieren über Chemie als wichtige Ziele von Chemieunterricht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Schülerfeedback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smtClean="0"/>
              <a:t>Das Thema Kunststoffe </a:t>
            </a:r>
            <a:r>
              <a:rPr lang="de-DE" dirty="0"/>
              <a:t>bietet </a:t>
            </a:r>
            <a:r>
              <a:rPr lang="de-DE" dirty="0" smtClean="0"/>
              <a:t>sinnvollen </a:t>
            </a:r>
            <a:r>
              <a:rPr lang="de-DE" dirty="0"/>
              <a:t>Rahmen, um explizit Inhalte aus den </a:t>
            </a:r>
            <a:r>
              <a:rPr lang="de-DE" dirty="0" smtClean="0"/>
              <a:t>Bereichen Green Chemistry und Nachhaltigkeit zu </a:t>
            </a:r>
            <a:r>
              <a:rPr lang="de-DE" dirty="0"/>
              <a:t>thematisieren. </a:t>
            </a:r>
            <a:endParaRPr lang="de-DE" dirty="0" smtClean="0"/>
          </a:p>
          <a:p>
            <a:r>
              <a:rPr lang="de-DE" dirty="0" smtClean="0"/>
              <a:t>Die Methode </a:t>
            </a:r>
            <a:r>
              <a:rPr lang="de-DE" dirty="0"/>
              <a:t>der </a:t>
            </a:r>
            <a:r>
              <a:rPr lang="de-DE" dirty="0" smtClean="0"/>
              <a:t>Imitation von </a:t>
            </a:r>
            <a:r>
              <a:rPr lang="de-DE" dirty="0"/>
              <a:t>Warentest hat Potenzial, </a:t>
            </a:r>
            <a:r>
              <a:rPr lang="de-DE" dirty="0" smtClean="0"/>
              <a:t>Aushandlungs- und Abwägungsprozesse </a:t>
            </a:r>
            <a:r>
              <a:rPr lang="de-DE" dirty="0"/>
              <a:t>bei der Bewertung von Produkten zu </a:t>
            </a:r>
            <a:r>
              <a:rPr lang="de-DE" dirty="0" smtClean="0"/>
              <a:t>explizieren</a:t>
            </a:r>
            <a:endParaRPr lang="de-DE" dirty="0"/>
          </a:p>
          <a:p>
            <a:r>
              <a:rPr lang="de-DE" dirty="0"/>
              <a:t>Die Unterrichtsreihe zeigt sich in der Lehrer- und Schülerrückmeldung als sehr praktikabel und </a:t>
            </a:r>
            <a:r>
              <a:rPr lang="de-DE" dirty="0" smtClean="0"/>
              <a:t>motivierend</a:t>
            </a:r>
          </a:p>
          <a:p>
            <a:r>
              <a:rPr lang="de-DE" dirty="0" smtClean="0"/>
              <a:t>Über </a:t>
            </a:r>
            <a:r>
              <a:rPr lang="de-DE" dirty="0"/>
              <a:t>90% der Schülerinnen und Schüler sind nach der Unterrichtseinheit der </a:t>
            </a:r>
            <a:r>
              <a:rPr lang="de-DE" dirty="0" smtClean="0"/>
              <a:t>Meinung, nachdenklicher </a:t>
            </a:r>
            <a:r>
              <a:rPr lang="de-DE" dirty="0"/>
              <a:t>über </a:t>
            </a:r>
            <a:r>
              <a:rPr lang="de-DE" dirty="0" smtClean="0"/>
              <a:t>die Auswahl </a:t>
            </a:r>
            <a:r>
              <a:rPr lang="de-DE" dirty="0"/>
              <a:t>von Kunststoffen zu </a:t>
            </a:r>
            <a:r>
              <a:rPr lang="de-DE" dirty="0" smtClean="0"/>
              <a:t>sein</a:t>
            </a:r>
          </a:p>
          <a:p>
            <a:r>
              <a:rPr lang="de-DE" dirty="0" smtClean="0"/>
              <a:t>Fast 85</a:t>
            </a:r>
            <a:r>
              <a:rPr lang="de-DE" dirty="0"/>
              <a:t>% sind der Meinung, verstanden zu haben,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worum </a:t>
            </a:r>
            <a:r>
              <a:rPr lang="de-DE" dirty="0"/>
              <a:t>es in der Nachhaltigkeitsdiskussion geht.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pic>
        <p:nvPicPr>
          <p:cNvPr id="2058" name="Picture 10" descr="C:\Users\mareike wessel\AppData\Local\Microsoft\Windows\Temporary Internet Files\Content.IE5\NQW3XAB2\MC90029507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7735" y="4941168"/>
            <a:ext cx="1208641" cy="1089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smtClean="0"/>
              <a:t>Warentestmethode – weitere Beispiele</a:t>
            </a:r>
            <a:endParaRPr lang="de-DE" sz="3600" b="1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200" dirty="0" smtClean="0"/>
              <a:t>Fahrradrahmen: Vergleich von Stahl, Alu und </a:t>
            </a:r>
            <a:r>
              <a:rPr lang="de-DE" sz="2200" dirty="0" err="1" smtClean="0"/>
              <a:t>Carbon</a:t>
            </a:r>
            <a:endParaRPr lang="de-DE" sz="2200" dirty="0" smtClean="0"/>
          </a:p>
          <a:p>
            <a:r>
              <a:rPr lang="de-DE" sz="2200" dirty="0" smtClean="0"/>
              <a:t>Schülerinnen und Schüler erhalten jeweils einen Text (1 Seite DIN/A 4)</a:t>
            </a:r>
          </a:p>
          <a:p>
            <a:r>
              <a:rPr lang="de-DE" sz="2200" dirty="0" smtClean="0"/>
              <a:t>Schülerinnen und Schüler handeln Gewichtungen möglicher Kategorien aus und bewerten ihr Material</a:t>
            </a:r>
          </a:p>
          <a:p>
            <a:r>
              <a:rPr lang="de-DE" sz="2200" dirty="0" smtClean="0"/>
              <a:t>Im Gruppenpuzzle wird verglichen und ausgetauscht</a:t>
            </a:r>
            <a:endParaRPr lang="de-DE" sz="2200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797152"/>
            <a:ext cx="152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581128"/>
            <a:ext cx="1953567" cy="14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581128"/>
            <a:ext cx="207383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8043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b="1" dirty="0" smtClean="0"/>
              <a:t>Die Warentestmethode – </a:t>
            </a:r>
            <a:r>
              <a:rPr lang="de-DE" sz="3600" b="1" smtClean="0"/>
              <a:t>Andere Beispiele</a:t>
            </a:r>
            <a:endParaRPr lang="de-DE" sz="3600" b="1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200" smtClean="0"/>
              <a:t>Synthetik, Viskose, </a:t>
            </a:r>
            <a:r>
              <a:rPr lang="de-DE" sz="2200" dirty="0" smtClean="0"/>
              <a:t>Bio-Baumwolle</a:t>
            </a:r>
          </a:p>
          <a:p>
            <a:r>
              <a:rPr lang="de-DE" sz="2200" dirty="0" smtClean="0"/>
              <a:t>Bioethanol, Benzin und Wasserstoff als Kraftfahrzeugtreibstoffe </a:t>
            </a:r>
          </a:p>
          <a:p>
            <a:endParaRPr lang="de-DE" sz="2200" smtClean="0"/>
          </a:p>
          <a:p>
            <a:r>
              <a:rPr lang="de-DE" sz="2200" smtClean="0"/>
              <a:t>Eignet </a:t>
            </a:r>
            <a:r>
              <a:rPr lang="de-DE" sz="2200" dirty="0" smtClean="0"/>
              <a:t>sich immer gut mit einer </a:t>
            </a:r>
          </a:p>
          <a:p>
            <a:pPr lvl="1"/>
            <a:r>
              <a:rPr lang="de-DE" sz="1800" dirty="0" smtClean="0"/>
              <a:t>konventionellen Technologie, gut etabliert, aber auch mit häufig ökologischen Nachteilen (Benzin)</a:t>
            </a:r>
          </a:p>
          <a:p>
            <a:pPr lvl="1"/>
            <a:r>
              <a:rPr lang="de-DE" sz="1800" dirty="0" smtClean="0"/>
              <a:t>Ökologisch alternative Technologie, häufig teurer (Bioethanol)</a:t>
            </a:r>
          </a:p>
          <a:p>
            <a:pPr lvl="1"/>
            <a:r>
              <a:rPr lang="de-DE" sz="1800" dirty="0" smtClean="0"/>
              <a:t>Neue Technologie, potenziell am besten, aber (noch) mit beschränkter Reichweite (Wasserstoff)</a:t>
            </a:r>
          </a:p>
          <a:p>
            <a:r>
              <a:rPr lang="de-DE" sz="2200" dirty="0" smtClean="0"/>
              <a:t>So lassen sich immer weitere Beispiele konstruieren</a:t>
            </a:r>
          </a:p>
          <a:p>
            <a:pPr lvl="1"/>
            <a:endParaRPr lang="de-DE" sz="1800" dirty="0"/>
          </a:p>
        </p:txBody>
      </p:sp>
    </p:spTree>
    <p:extLst>
      <p:ext uri="{BB962C8B-B14F-4D97-AF65-F5344CB8AC3E}">
        <p14:creationId xmlns="" xmlns:p14="http://schemas.microsoft.com/office/powerpoint/2010/main" val="104074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4074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r>
              <a:rPr lang="de-DE" sz="3200" b="1" dirty="0" smtClean="0"/>
              <a:t>Beispiele aus Transfer 21</a:t>
            </a:r>
            <a:endParaRPr lang="de-DE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065315"/>
          </a:xfrm>
        </p:spPr>
        <p:txBody>
          <a:bodyPr>
            <a:noAutofit/>
          </a:bodyPr>
          <a:lstStyle/>
          <a:p>
            <a:pPr lvl="0"/>
            <a:r>
              <a:rPr lang="de-DE" sz="2000" dirty="0" smtClean="0"/>
              <a:t>Sichten </a:t>
            </a:r>
            <a:r>
              <a:rPr lang="de-DE" sz="2000" dirty="0"/>
              <a:t>Sie die Internetseite des BLK Projektes „Transfer 21“!</a:t>
            </a:r>
          </a:p>
          <a:p>
            <a:pPr lvl="0"/>
            <a:r>
              <a:rPr lang="de-DE" sz="2000" dirty="0"/>
              <a:t>Wählen Sie aus den über 50 Werkstattmaterialien in vier Gruppen je 2 beispielhafte Projekte aus. </a:t>
            </a:r>
          </a:p>
          <a:p>
            <a:pPr lvl="1"/>
            <a:r>
              <a:rPr lang="de-DE" sz="2000" dirty="0"/>
              <a:t>Ein Projekt soll - Ihrer Meinung nach - in ganz besonderem Maße den drei Säulen einer Bildung für nachhaltige Entwicklung entsprechen.</a:t>
            </a:r>
          </a:p>
          <a:p>
            <a:pPr lvl="1"/>
            <a:r>
              <a:rPr lang="de-DE" sz="2000" dirty="0"/>
              <a:t>Ein Projekt soll sich - Ihrer Meinung nach - besonders gut für die Integration in den Fachunterricht Chemie eignen.</a:t>
            </a:r>
          </a:p>
          <a:p>
            <a:pPr lvl="0"/>
            <a:r>
              <a:rPr lang="de-DE" sz="2000" dirty="0" smtClean="0"/>
              <a:t>Bereiten </a:t>
            </a:r>
            <a:r>
              <a:rPr lang="de-DE" sz="2000" dirty="0"/>
              <a:t>Sie sich vor, Ihren </a:t>
            </a:r>
            <a:r>
              <a:rPr lang="de-DE" sz="2000" dirty="0" err="1"/>
              <a:t>Mitstudierenden</a:t>
            </a:r>
            <a:r>
              <a:rPr lang="de-DE" sz="2000" dirty="0"/>
              <a:t> dieses Projekt am </a:t>
            </a:r>
            <a:r>
              <a:rPr lang="de-DE" sz="2000" dirty="0" smtClean="0"/>
              <a:t>Anfang der nächsten </a:t>
            </a:r>
            <a:r>
              <a:rPr lang="de-DE" sz="2000" smtClean="0"/>
              <a:t>Sitzung kurz vorstellen </a:t>
            </a:r>
            <a:r>
              <a:rPr lang="de-DE" sz="2000" dirty="0"/>
              <a:t>zu können. Je Projekt sollte die Vorstellung nicht länger als </a:t>
            </a:r>
            <a:r>
              <a:rPr lang="de-DE" sz="2000" dirty="0" smtClean="0"/>
              <a:t>2 Minuten </a:t>
            </a:r>
            <a:r>
              <a:rPr lang="de-DE" sz="2000" dirty="0"/>
              <a:t>dauern und – falls PPT genutzt wird - nicht mehr als </a:t>
            </a:r>
            <a:r>
              <a:rPr lang="de-DE" sz="2000" dirty="0" smtClean="0"/>
              <a:t>drei Powerpoint-Folien </a:t>
            </a:r>
            <a:r>
              <a:rPr lang="de-DE" sz="2000" dirty="0"/>
              <a:t>umfassen. Begründen Sie, warum Sie das erste Projekt als besonders beispielhaft empfinden und warum das zweite Ihrer Meinung nach am ehesten im Fachunterricht Chemie umsetzbar ist.</a:t>
            </a:r>
          </a:p>
          <a:p>
            <a:endParaRPr lang="de-DE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125538"/>
            <a:ext cx="7704138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feld 4"/>
          <p:cNvSpPr txBox="1">
            <a:spLocks noChangeArrowheads="1"/>
          </p:cNvSpPr>
          <p:nvPr/>
        </p:nvSpPr>
        <p:spPr bwMode="auto">
          <a:xfrm>
            <a:off x="7235825" y="6073775"/>
            <a:ext cx="1944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(Marks &amp; Eilks, 2009)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/>
          </a:bodyPr>
          <a:lstStyle/>
          <a:p>
            <a:r>
              <a:rPr lang="de-DE" sz="3200" b="1" dirty="0" smtClean="0"/>
              <a:t>Zugang zu einer authentischen Kontroverse</a:t>
            </a:r>
            <a:br>
              <a:rPr lang="de-DE" sz="3200" b="1" dirty="0" smtClean="0"/>
            </a:br>
            <a:endParaRPr lang="de-DE" sz="3200" b="1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457200" y="2532037"/>
            <a:ext cx="5770984" cy="4137323"/>
          </a:xfrm>
        </p:spPr>
        <p:txBody>
          <a:bodyPr>
            <a:normAutofit/>
          </a:bodyPr>
          <a:lstStyle/>
          <a:p>
            <a:pPr fontAlgn="t"/>
            <a:r>
              <a:rPr lang="de-DE" sz="2400" dirty="0" smtClean="0"/>
              <a:t>Schülerinnen und Schüler formulieren Überschriften zu kontroversen Texten über Nutzen und Probleme des Kunststoffgebrauchs</a:t>
            </a:r>
          </a:p>
          <a:p>
            <a:pPr fontAlgn="t"/>
            <a:r>
              <a:rPr lang="de-DE" sz="2400" dirty="0" smtClean="0"/>
              <a:t>Schülerinnen und Schüler formulieren und sortieren ihre Fragen, die dadurch aufgeworfen werden</a:t>
            </a:r>
          </a:p>
          <a:p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625340"/>
            <a:ext cx="2348595" cy="4584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err="1" smtClean="0"/>
              <a:t>Headlining</a:t>
            </a:r>
            <a:r>
              <a:rPr lang="de-DE" sz="3600" b="1" dirty="0" smtClean="0"/>
              <a:t> – Beispiel</a:t>
            </a:r>
            <a:endParaRPr lang="de-DE" sz="36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82" y="1844824"/>
            <a:ext cx="2911712" cy="197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35075"/>
            <a:ext cx="3500636" cy="252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32" y="4091050"/>
            <a:ext cx="2862739" cy="1867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934" y="4437112"/>
            <a:ext cx="2952328" cy="167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5663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773832"/>
            <a:ext cx="8229600" cy="114300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de-DE" sz="3200" b="1" dirty="0" smtClean="0">
                <a:ea typeface="Calibri"/>
                <a:cs typeface="Arial" pitchFamily="34" charset="0"/>
              </a:rPr>
              <a:t>Fachliche Klärung</a:t>
            </a:r>
            <a:endParaRPr lang="de-DE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107504" y="1988840"/>
            <a:ext cx="4038600" cy="4137323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Stationen Lernen</a:t>
            </a:r>
          </a:p>
          <a:p>
            <a:r>
              <a:rPr lang="de-DE" sz="2400" dirty="0" smtClean="0">
                <a:ea typeface="Calibri"/>
                <a:cs typeface="Arial" pitchFamily="34" charset="0"/>
              </a:rPr>
              <a:t>Klärung der fachlichen Fragen</a:t>
            </a:r>
            <a:endParaRPr lang="de-DE" sz="2400" dirty="0" smtClean="0"/>
          </a:p>
          <a:p>
            <a:r>
              <a:rPr lang="de-DE" sz="2400" dirty="0" smtClean="0">
                <a:ea typeface="Calibri"/>
                <a:cs typeface="Arial" pitchFamily="34" charset="0"/>
              </a:rPr>
              <a:t>9 Stationen zu verschiedenen Aspekten der Kunststoffe, z.B. Herstellung, Eigenschaften, Struktur, Polymerisation</a:t>
            </a:r>
          </a:p>
          <a:p>
            <a:endParaRPr lang="de-DE" sz="2400" dirty="0" smtClean="0"/>
          </a:p>
          <a:p>
            <a:endParaRPr lang="de-DE" sz="2400" dirty="0"/>
          </a:p>
        </p:txBody>
      </p:sp>
      <p:graphicFrame>
        <p:nvGraphicFramePr>
          <p:cNvPr id="9" name="Inhaltsplatzhalter 5"/>
          <p:cNvGraphicFramePr>
            <a:graphicFrameLocks noGrp="1"/>
          </p:cNvGraphicFramePr>
          <p:nvPr>
            <p:ph sz="half" idx="2"/>
          </p:nvPr>
        </p:nvGraphicFramePr>
        <p:xfrm>
          <a:off x="4355976" y="1772816"/>
          <a:ext cx="4464496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Brennprobe mit verschiedenen Kunststoffen und anderen Werkstoffen</a:t>
            </a:r>
          </a:p>
          <a:p>
            <a:r>
              <a:rPr lang="de-DE" dirty="0" smtClean="0"/>
              <a:t>Untersuchung der Masse verschiedener Kunststoffe und anderer Werkstoffe</a:t>
            </a:r>
          </a:p>
          <a:p>
            <a:r>
              <a:rPr lang="de-DE" dirty="0" smtClean="0"/>
              <a:t>Untersuchung  der Widerstandsfähigkeit verschiedener Kunststoffe und Werkstoffe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Stationen 1 bis 3</a:t>
            </a:r>
            <a:endParaRPr lang="de-DE" sz="32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Struktur-Eigenschaftsmodelle der verschiedenen Kunststofftypen mit Animationen am PC</a:t>
            </a:r>
          </a:p>
          <a:p>
            <a:r>
              <a:rPr lang="de-DE" dirty="0" smtClean="0"/>
              <a:t>Entstehung der Kunststoffe durch Polymerisation am Beispiel von </a:t>
            </a:r>
            <a:r>
              <a:rPr lang="de-DE" dirty="0" err="1" smtClean="0"/>
              <a:t>Ethen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Stationen 4 und 5</a:t>
            </a:r>
            <a:endParaRPr lang="de-DE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Mareike Burmeister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1201</Words>
  <Application>Microsoft Office PowerPoint</Application>
  <PresentationFormat>Bildschirmpräsentation (4:3)</PresentationFormat>
  <Paragraphs>235</Paragraphs>
  <Slides>36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37" baseType="lpstr">
      <vt:lpstr>Larissa-Design</vt:lpstr>
      <vt:lpstr>Nachhaltigkeit und Bildung für Nachhaltige Entwicklung  im Chemieunterricht? Teil 4 – Ein Beispiel zu den Kunststoffen</vt:lpstr>
      <vt:lpstr>Forderungen für BnE-Chemieunterricht</vt:lpstr>
      <vt:lpstr>Ein Unterrichtsbeispiel zur  Chemie der Kunststoffe</vt:lpstr>
      <vt:lpstr>Folie 4</vt:lpstr>
      <vt:lpstr>Zugang zu einer authentischen Kontroverse </vt:lpstr>
      <vt:lpstr>Headlining – Beispiel</vt:lpstr>
      <vt:lpstr>Fachliche Klärung</vt:lpstr>
      <vt:lpstr>Stationen 1 bis 3</vt:lpstr>
      <vt:lpstr>Stationen 4 und 5</vt:lpstr>
      <vt:lpstr>Stationen 6-8</vt:lpstr>
      <vt:lpstr>Station 9</vt:lpstr>
      <vt:lpstr>Ergebnissicherung und Überleitung</vt:lpstr>
      <vt:lpstr>Diskussion und Bewertung</vt:lpstr>
      <vt:lpstr>Die Warentest-Methode</vt:lpstr>
      <vt:lpstr>Ihre Aufgabe: Bewerten Sie PVC, TPS und PET im Vergleich</vt:lpstr>
      <vt:lpstr>Eine Möglichkeit</vt:lpstr>
      <vt:lpstr>Individuelle Noten</vt:lpstr>
      <vt:lpstr>Eine andere Möglichkeit</vt:lpstr>
      <vt:lpstr>Folie 19</vt:lpstr>
      <vt:lpstr>Gewichtungen</vt:lpstr>
      <vt:lpstr>Ablauf</vt:lpstr>
      <vt:lpstr>Folie 22</vt:lpstr>
      <vt:lpstr>Ablauf</vt:lpstr>
      <vt:lpstr>Folie 24</vt:lpstr>
      <vt:lpstr>Noten</vt:lpstr>
      <vt:lpstr>Reflexion</vt:lpstr>
      <vt:lpstr>Aufbau der Unterrichtseinheit</vt:lpstr>
      <vt:lpstr>Evaluation und Erfahrungen</vt:lpstr>
      <vt:lpstr>Evaluation</vt:lpstr>
      <vt:lpstr>Schülerfeedback</vt:lpstr>
      <vt:lpstr>Schülerfeedback</vt:lpstr>
      <vt:lpstr>Zusammenfassung</vt:lpstr>
      <vt:lpstr>Warentestmethode – weitere Beispiele</vt:lpstr>
      <vt:lpstr>Die Warentestmethode – Andere Beispiele</vt:lpstr>
      <vt:lpstr>Folie 35</vt:lpstr>
      <vt:lpstr>Beispiele aus Transfer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mareike wessel</dc:creator>
  <cp:lastModifiedBy>Eilks</cp:lastModifiedBy>
  <cp:revision>77</cp:revision>
  <dcterms:created xsi:type="dcterms:W3CDTF">2010-08-24T08:47:42Z</dcterms:created>
  <dcterms:modified xsi:type="dcterms:W3CDTF">2013-01-24T08:50:18Z</dcterms:modified>
</cp:coreProperties>
</file>